
<file path=[Content_Types].xml><?xml version="1.0" encoding="utf-8"?>
<Types xmlns="http://schemas.openxmlformats.org/package/2006/content-types">
  <Default Extension="fntdata" ContentType="application/x-fontdata"/>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trictFirstAndLastChars="0" embedTrueTypeFonts="1" saveSubsetFonts="1" autoCompressPictures="0">
  <p:sldMasterIdLst>
    <p:sldMasterId id="2147483648" r:id="rId1"/>
  </p:sldMasterIdLst>
  <p:notesMasterIdLst>
    <p:notesMasterId r:id="rId9"/>
  </p:notesMasterIdLst>
  <p:sldIdLst>
    <p:sldId id="256" r:id="rId2"/>
    <p:sldId id="257" r:id="rId3"/>
    <p:sldId id="258" r:id="rId4"/>
    <p:sldId id="259" r:id="rId5"/>
    <p:sldId id="260" r:id="rId6"/>
    <p:sldId id="261" r:id="rId7"/>
    <p:sldId id="262" r:id="rId8"/>
  </p:sldIdLst>
  <p:sldSz cx="9144000" cy="5143500" type="screen16x9"/>
  <p:notesSz cx="9144000" cy="6858000"/>
  <p:embeddedFontLst>
    <p:embeddedFont>
      <p:font typeface="Calibri" panose="020F0502020204030204" pitchFamily="34" charset="0"/>
      <p:regular r:id="rId10"/>
      <p:bold r:id="rId11"/>
      <p:italic r:id="rId12"/>
      <p:boldItalic r:id="rId13"/>
    </p:embeddedFont>
    <p:embeddedFont>
      <p:font typeface="Poppins Medium" panose="00000600000000000000" pitchFamily="2" charset="0"/>
      <p:regular r:id="rId14"/>
      <p:bold r:id="rId15"/>
      <p:italic r:id="rId16"/>
      <p:boldItalic r:id="rId17"/>
    </p:embeddedFont>
    <p:embeddedFont>
      <p:font typeface="Roboto" panose="02000000000000000000" pitchFamily="2" charset="0"/>
      <p:regular r:id="rId18"/>
      <p:bold r:id="rId19"/>
      <p:italic r:id="rId20"/>
      <p:boldItalic r:id="rId21"/>
    </p:embeddedFont>
    <p:embeddedFont>
      <p:font typeface="Source Sans Pro" panose="020B0503030403020204" pitchFamily="34" charset="0"/>
      <p:regular r:id="rId22"/>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823">
          <p15:clr>
            <a:srgbClr val="A4A3A4"/>
          </p15:clr>
        </p15:guide>
        <p15:guide id="2" pos="192">
          <p15:clr>
            <a:srgbClr val="A4A3A4"/>
          </p15:clr>
        </p15:guide>
        <p15:guide id="3" pos="4832">
          <p15:clr>
            <a:srgbClr val="A4A3A4"/>
          </p15:clr>
        </p15:guide>
        <p15:guide id="4"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6" roundtripDataSignature="AMtx7mhzJ4+FevvtnHUfstrXTR4Gih3o0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9" d="100"/>
          <a:sy n="139" d="100"/>
        </p:scale>
        <p:origin x="804" y="120"/>
      </p:cViewPr>
      <p:guideLst>
        <p:guide orient="horz" pos="1823"/>
        <p:guide pos="192"/>
        <p:guide pos="4832"/>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font" Target="fonts/font9.fntdata"/><Relationship Id="rId26" Type="http://customschemas.google.com/relationships/presentationmetadata" Target="metadata"/><Relationship Id="rId3" Type="http://schemas.openxmlformats.org/officeDocument/2006/relationships/slide" Target="slides/slide2.xml"/><Relationship Id="rId21" Type="http://schemas.openxmlformats.org/officeDocument/2006/relationships/font" Target="fonts/font12.fntdata"/><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5" Type="http://schemas.openxmlformats.org/officeDocument/2006/relationships/font" Target="fonts/font16.fntdata"/><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font" Target="fonts/font11.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24" Type="http://schemas.openxmlformats.org/officeDocument/2006/relationships/font" Target="fonts/font15.fntdata"/><Relationship Id="rId5" Type="http://schemas.openxmlformats.org/officeDocument/2006/relationships/slide" Target="slides/slide4.xml"/><Relationship Id="rId15" Type="http://schemas.openxmlformats.org/officeDocument/2006/relationships/font" Target="fonts/font6.fntdata"/><Relationship Id="rId23" Type="http://schemas.openxmlformats.org/officeDocument/2006/relationships/font" Target="fonts/font14.fntdata"/><Relationship Id="rId28" Type="http://schemas.openxmlformats.org/officeDocument/2006/relationships/viewProps" Target="viewProps.xml"/><Relationship Id="rId10" Type="http://schemas.openxmlformats.org/officeDocument/2006/relationships/font" Target="fonts/font1.fntdata"/><Relationship Id="rId19"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 Id="rId22" Type="http://schemas.openxmlformats.org/officeDocument/2006/relationships/font" Target="fonts/font13.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962400" cy="342900"/>
          </a:xfrm>
          <a:prstGeom prst="rect">
            <a:avLst/>
          </a:prstGeom>
          <a:noFill/>
          <a:ln>
            <a:noFill/>
          </a:ln>
        </p:spPr>
        <p:txBody>
          <a:bodyPr spcFirstLastPara="1" wrap="square" lIns="91975" tIns="45975" rIns="91975" bIns="45975"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5179484" y="0"/>
            <a:ext cx="3962400" cy="342900"/>
          </a:xfrm>
          <a:prstGeom prst="rect">
            <a:avLst/>
          </a:prstGeom>
          <a:noFill/>
          <a:ln>
            <a:noFill/>
          </a:ln>
        </p:spPr>
        <p:txBody>
          <a:bodyPr spcFirstLastPara="1" wrap="square" lIns="91975" tIns="45975" rIns="91975" bIns="45975"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2287588"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914400" y="3257550"/>
            <a:ext cx="7315200" cy="3086100"/>
          </a:xfrm>
          <a:prstGeom prst="rect">
            <a:avLst/>
          </a:prstGeom>
          <a:noFill/>
          <a:ln>
            <a:noFill/>
          </a:ln>
        </p:spPr>
        <p:txBody>
          <a:bodyPr spcFirstLastPara="1" wrap="square" lIns="91975" tIns="45975" rIns="91975" bIns="45975" anchor="t" anchorCtr="0">
            <a:noAutofit/>
          </a:bodyPr>
          <a:lstStyle>
            <a:lvl1pPr marL="457200" marR="0" lvl="0" indent="-228600" algn="l" rtl="0">
              <a:lnSpc>
                <a:spcPct val="100000"/>
              </a:lnSpc>
              <a:spcBef>
                <a:spcPts val="341"/>
              </a:spcBef>
              <a:spcAft>
                <a:spcPts val="0"/>
              </a:spcAft>
              <a:buClr>
                <a:srgbClr val="000000"/>
              </a:buClr>
              <a:buSzPts val="1400"/>
              <a:buFont typeface="Arial"/>
              <a:buNone/>
              <a:defRPr sz="1135" b="0" i="0" u="none" strike="noStrike" cap="none">
                <a:solidFill>
                  <a:schemeClr val="dk1"/>
                </a:solidFill>
                <a:latin typeface="Arial"/>
                <a:ea typeface="Arial"/>
                <a:cs typeface="Arial"/>
                <a:sym typeface="Arial"/>
              </a:defRPr>
            </a:lvl1pPr>
            <a:lvl2pPr marL="914400" marR="0" lvl="1" indent="-228600" algn="l" rtl="0">
              <a:lnSpc>
                <a:spcPct val="100000"/>
              </a:lnSpc>
              <a:spcBef>
                <a:spcPts val="341"/>
              </a:spcBef>
              <a:spcAft>
                <a:spcPts val="0"/>
              </a:spcAft>
              <a:buClr>
                <a:srgbClr val="000000"/>
              </a:buClr>
              <a:buSzPts val="1400"/>
              <a:buFont typeface="Arial"/>
              <a:buNone/>
              <a:defRPr sz="1135" b="0" i="0" u="none" strike="noStrike" cap="none">
                <a:solidFill>
                  <a:schemeClr val="dk1"/>
                </a:solidFill>
                <a:latin typeface="Arial"/>
                <a:ea typeface="Arial"/>
                <a:cs typeface="Arial"/>
                <a:sym typeface="Arial"/>
              </a:defRPr>
            </a:lvl2pPr>
            <a:lvl3pPr marL="1371600" marR="0" lvl="2" indent="-228600" algn="l" rtl="0">
              <a:lnSpc>
                <a:spcPct val="100000"/>
              </a:lnSpc>
              <a:spcBef>
                <a:spcPts val="341"/>
              </a:spcBef>
              <a:spcAft>
                <a:spcPts val="0"/>
              </a:spcAft>
              <a:buClr>
                <a:srgbClr val="000000"/>
              </a:buClr>
              <a:buSzPts val="1400"/>
              <a:buFont typeface="Arial"/>
              <a:buNone/>
              <a:defRPr sz="1135" b="0" i="0" u="none" strike="noStrike" cap="none">
                <a:solidFill>
                  <a:schemeClr val="dk1"/>
                </a:solidFill>
                <a:latin typeface="Arial"/>
                <a:ea typeface="Arial"/>
                <a:cs typeface="Arial"/>
                <a:sym typeface="Arial"/>
              </a:defRPr>
            </a:lvl3pPr>
            <a:lvl4pPr marL="1828800" marR="0" lvl="3" indent="-228600" algn="l" rtl="0">
              <a:lnSpc>
                <a:spcPct val="100000"/>
              </a:lnSpc>
              <a:spcBef>
                <a:spcPts val="341"/>
              </a:spcBef>
              <a:spcAft>
                <a:spcPts val="0"/>
              </a:spcAft>
              <a:buClr>
                <a:srgbClr val="000000"/>
              </a:buClr>
              <a:buSzPts val="1400"/>
              <a:buFont typeface="Arial"/>
              <a:buNone/>
              <a:defRPr sz="1135" b="0" i="0" u="none" strike="noStrike" cap="none">
                <a:solidFill>
                  <a:schemeClr val="dk1"/>
                </a:solidFill>
                <a:latin typeface="Arial"/>
                <a:ea typeface="Arial"/>
                <a:cs typeface="Arial"/>
                <a:sym typeface="Arial"/>
              </a:defRPr>
            </a:lvl4pPr>
            <a:lvl5pPr marL="2286000" marR="0" lvl="4" indent="-228600" algn="l" rtl="0">
              <a:lnSpc>
                <a:spcPct val="100000"/>
              </a:lnSpc>
              <a:spcBef>
                <a:spcPts val="341"/>
              </a:spcBef>
              <a:spcAft>
                <a:spcPts val="0"/>
              </a:spcAft>
              <a:buClr>
                <a:srgbClr val="000000"/>
              </a:buClr>
              <a:buSzPts val="1400"/>
              <a:buFont typeface="Arial"/>
              <a:buNone/>
              <a:defRPr sz="1135"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135"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135"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135"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135"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6513910"/>
            <a:ext cx="3962400" cy="342900"/>
          </a:xfrm>
          <a:prstGeom prst="rect">
            <a:avLst/>
          </a:prstGeom>
          <a:noFill/>
          <a:ln>
            <a:noFill/>
          </a:ln>
        </p:spPr>
        <p:txBody>
          <a:bodyPr spcFirstLastPara="1" wrap="square" lIns="91975" tIns="45975" rIns="91975" bIns="45975"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5179484" y="6513910"/>
            <a:ext cx="3962400" cy="342900"/>
          </a:xfrm>
          <a:prstGeom prst="rect">
            <a:avLst/>
          </a:prstGeom>
          <a:noFill/>
          <a:ln>
            <a:noFill/>
          </a:ln>
        </p:spPr>
        <p:txBody>
          <a:bodyPr spcFirstLastPara="1" wrap="square" lIns="91975" tIns="45975" rIns="91975" bIns="459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1:notes"/>
          <p:cNvSpPr>
            <a:spLocks noGrp="1" noRot="1" noChangeAspect="1"/>
          </p:cNvSpPr>
          <p:nvPr>
            <p:ph type="sldImg" idx="2"/>
          </p:nvPr>
        </p:nvSpPr>
        <p:spPr>
          <a:xfrm>
            <a:off x="2287588"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98" name="Google Shape;98;p1:notes"/>
          <p:cNvSpPr txBox="1">
            <a:spLocks noGrp="1"/>
          </p:cNvSpPr>
          <p:nvPr>
            <p:ph type="body" idx="1"/>
          </p:nvPr>
        </p:nvSpPr>
        <p:spPr>
          <a:xfrm>
            <a:off x="914400" y="3257550"/>
            <a:ext cx="7315200" cy="3086100"/>
          </a:xfrm>
          <a:prstGeom prst="rect">
            <a:avLst/>
          </a:prstGeom>
          <a:noFill/>
          <a:ln>
            <a:noFill/>
          </a:ln>
        </p:spPr>
        <p:txBody>
          <a:bodyPr spcFirstLastPara="1" wrap="square" lIns="91975" tIns="45975" rIns="91975" bIns="45975" anchor="t" anchorCtr="0">
            <a:noAutofit/>
          </a:bodyPr>
          <a:lstStyle/>
          <a:p>
            <a:pPr marL="0" lvl="0" indent="0" algn="l" rtl="0">
              <a:lnSpc>
                <a:spcPct val="100000"/>
              </a:lnSpc>
              <a:spcBef>
                <a:spcPts val="0"/>
              </a:spcBef>
              <a:spcAft>
                <a:spcPts val="0"/>
              </a:spcAft>
              <a:buSzPts val="1400"/>
              <a:buNone/>
            </a:pPr>
            <a:endParaRPr/>
          </a:p>
        </p:txBody>
      </p:sp>
      <p:sp>
        <p:nvSpPr>
          <p:cNvPr id="99" name="Google Shape;99;p1:notes"/>
          <p:cNvSpPr txBox="1">
            <a:spLocks noGrp="1"/>
          </p:cNvSpPr>
          <p:nvPr>
            <p:ph type="sldNum" idx="12"/>
          </p:nvPr>
        </p:nvSpPr>
        <p:spPr>
          <a:xfrm>
            <a:off x="5179484" y="6513910"/>
            <a:ext cx="3962400" cy="342900"/>
          </a:xfrm>
          <a:prstGeom prst="rect">
            <a:avLst/>
          </a:prstGeom>
          <a:noFill/>
          <a:ln>
            <a:noFill/>
          </a:ln>
        </p:spPr>
        <p:txBody>
          <a:bodyPr spcFirstLastPara="1" wrap="square" lIns="91975" tIns="45975" rIns="91975" bIns="45975" anchor="b" anchorCtr="0">
            <a:noAutofit/>
          </a:bodyPr>
          <a:lstStyle/>
          <a:p>
            <a:pPr marL="0" lvl="0" indent="0" algn="r" rtl="0">
              <a:lnSpc>
                <a:spcPct val="100000"/>
              </a:lnSpc>
              <a:spcBef>
                <a:spcPts val="0"/>
              </a:spcBef>
              <a:spcAft>
                <a:spcPts val="0"/>
              </a:spcAft>
              <a:buSzPts val="1400"/>
              <a:buNone/>
            </a:pPr>
            <a:fld id="{00000000-1234-1234-1234-123412341234}" type="slidenum">
              <a:rPr lang="en-US"/>
              <a:t>0</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1006ccd8c31_0_171:notes"/>
          <p:cNvSpPr>
            <a:spLocks noGrp="1" noRot="1" noChangeAspect="1"/>
          </p:cNvSpPr>
          <p:nvPr>
            <p:ph type="sldImg" idx="2"/>
          </p:nvPr>
        </p:nvSpPr>
        <p:spPr>
          <a:xfrm>
            <a:off x="2287588"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12" name="Google Shape;112;g1006ccd8c31_0_171:notes"/>
          <p:cNvSpPr txBox="1">
            <a:spLocks noGrp="1"/>
          </p:cNvSpPr>
          <p:nvPr>
            <p:ph type="body" idx="1"/>
          </p:nvPr>
        </p:nvSpPr>
        <p:spPr>
          <a:xfrm>
            <a:off x="914400" y="3257550"/>
            <a:ext cx="7315200" cy="3086100"/>
          </a:xfrm>
          <a:prstGeom prst="rect">
            <a:avLst/>
          </a:prstGeom>
          <a:noFill/>
          <a:ln>
            <a:noFill/>
          </a:ln>
        </p:spPr>
        <p:txBody>
          <a:bodyPr spcFirstLastPara="1" wrap="square" lIns="91975" tIns="45975" rIns="91975" bIns="45975" anchor="t" anchorCtr="0">
            <a:noAutofit/>
          </a:bodyPr>
          <a:lstStyle/>
          <a:p>
            <a:pPr marL="0" lvl="0" indent="0" algn="l" rtl="0">
              <a:lnSpc>
                <a:spcPct val="100000"/>
              </a:lnSpc>
              <a:spcBef>
                <a:spcPts val="0"/>
              </a:spcBef>
              <a:spcAft>
                <a:spcPts val="0"/>
              </a:spcAft>
              <a:buSzPts val="1400"/>
              <a:buNone/>
            </a:pPr>
            <a:endParaRPr/>
          </a:p>
        </p:txBody>
      </p:sp>
      <p:sp>
        <p:nvSpPr>
          <p:cNvPr id="113" name="Google Shape;113;g1006ccd8c31_0_171:notes"/>
          <p:cNvSpPr txBox="1">
            <a:spLocks noGrp="1"/>
          </p:cNvSpPr>
          <p:nvPr>
            <p:ph type="sldNum" idx="12"/>
          </p:nvPr>
        </p:nvSpPr>
        <p:spPr>
          <a:xfrm>
            <a:off x="5179484" y="6513910"/>
            <a:ext cx="3962400" cy="342900"/>
          </a:xfrm>
          <a:prstGeom prst="rect">
            <a:avLst/>
          </a:prstGeom>
          <a:noFill/>
          <a:ln>
            <a:noFill/>
          </a:ln>
        </p:spPr>
        <p:txBody>
          <a:bodyPr spcFirstLastPara="1" wrap="square" lIns="91975" tIns="45975" rIns="91975" bIns="45975"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10894cd5629_0_0:notes"/>
          <p:cNvSpPr>
            <a:spLocks noGrp="1" noRot="1" noChangeAspect="1"/>
          </p:cNvSpPr>
          <p:nvPr>
            <p:ph type="sldImg" idx="2"/>
          </p:nvPr>
        </p:nvSpPr>
        <p:spPr>
          <a:xfrm>
            <a:off x="2287588" y="514350"/>
            <a:ext cx="4572000" cy="2571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10894cd5629_0_0:notes"/>
          <p:cNvSpPr txBox="1">
            <a:spLocks noGrp="1"/>
          </p:cNvSpPr>
          <p:nvPr>
            <p:ph type="body" idx="1"/>
          </p:nvPr>
        </p:nvSpPr>
        <p:spPr>
          <a:xfrm>
            <a:off x="914400" y="3257550"/>
            <a:ext cx="7315200" cy="3086100"/>
          </a:xfrm>
          <a:prstGeom prst="rect">
            <a:avLst/>
          </a:prstGeom>
        </p:spPr>
        <p:txBody>
          <a:bodyPr spcFirstLastPara="1" wrap="square" lIns="91975" tIns="45975" rIns="91975" bIns="45975" anchor="t" anchorCtr="0">
            <a:noAutofit/>
          </a:bodyPr>
          <a:lstStyle/>
          <a:p>
            <a:pPr marL="0" lvl="0" indent="0" algn="l" rtl="0">
              <a:spcBef>
                <a:spcPts val="341"/>
              </a:spcBef>
              <a:spcAft>
                <a:spcPts val="0"/>
              </a:spcAft>
              <a:buNone/>
            </a:pPr>
            <a:endParaRPr/>
          </a:p>
        </p:txBody>
      </p:sp>
      <p:sp>
        <p:nvSpPr>
          <p:cNvPr id="125" name="Google Shape;125;g10894cd5629_0_0:notes"/>
          <p:cNvSpPr txBox="1">
            <a:spLocks noGrp="1"/>
          </p:cNvSpPr>
          <p:nvPr>
            <p:ph type="sldNum" idx="12"/>
          </p:nvPr>
        </p:nvSpPr>
        <p:spPr>
          <a:xfrm>
            <a:off x="5179484" y="6513910"/>
            <a:ext cx="3962400" cy="342900"/>
          </a:xfrm>
          <a:prstGeom prst="rect">
            <a:avLst/>
          </a:prstGeom>
        </p:spPr>
        <p:txBody>
          <a:bodyPr spcFirstLastPara="1" wrap="square" lIns="91975" tIns="45975" rIns="91975" bIns="4597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1006ccd8c31_0_203:notes"/>
          <p:cNvSpPr>
            <a:spLocks noGrp="1" noRot="1" noChangeAspect="1"/>
          </p:cNvSpPr>
          <p:nvPr>
            <p:ph type="sldImg" idx="2"/>
          </p:nvPr>
        </p:nvSpPr>
        <p:spPr>
          <a:xfrm>
            <a:off x="508400" y="514350"/>
            <a:ext cx="8127900" cy="25719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83" name="Google Shape;183;g1006ccd8c31_0_203:notes"/>
          <p:cNvSpPr txBox="1">
            <a:spLocks noGrp="1"/>
          </p:cNvSpPr>
          <p:nvPr>
            <p:ph type="body" idx="1"/>
          </p:nvPr>
        </p:nvSpPr>
        <p:spPr>
          <a:xfrm>
            <a:off x="914400" y="3257550"/>
            <a:ext cx="7315200" cy="3086100"/>
          </a:xfrm>
          <a:prstGeom prst="rect">
            <a:avLst/>
          </a:prstGeom>
          <a:noFill/>
          <a:ln>
            <a:noFill/>
          </a:ln>
        </p:spPr>
        <p:txBody>
          <a:bodyPr spcFirstLastPara="1" wrap="square" lIns="91975" tIns="45975" rIns="91975" bIns="45975" anchor="t" anchorCtr="0">
            <a:noAutofit/>
          </a:bodyPr>
          <a:lstStyle/>
          <a:p>
            <a:pPr marL="0" lvl="0" indent="0" algn="l" rtl="0">
              <a:lnSpc>
                <a:spcPct val="100000"/>
              </a:lnSpc>
              <a:spcBef>
                <a:spcPts val="341"/>
              </a:spcBef>
              <a:spcAft>
                <a:spcPts val="0"/>
              </a:spcAft>
              <a:buSzPts val="14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1006ccd8c31_0_208:notes"/>
          <p:cNvSpPr>
            <a:spLocks noGrp="1" noRot="1" noChangeAspect="1"/>
          </p:cNvSpPr>
          <p:nvPr>
            <p:ph type="sldImg" idx="2"/>
          </p:nvPr>
        </p:nvSpPr>
        <p:spPr>
          <a:xfrm>
            <a:off x="508400" y="514350"/>
            <a:ext cx="8127900" cy="25719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92" name="Google Shape;192;g1006ccd8c31_0_208:notes"/>
          <p:cNvSpPr txBox="1">
            <a:spLocks noGrp="1"/>
          </p:cNvSpPr>
          <p:nvPr>
            <p:ph type="body" idx="1"/>
          </p:nvPr>
        </p:nvSpPr>
        <p:spPr>
          <a:xfrm>
            <a:off x="914400" y="3257550"/>
            <a:ext cx="7315200" cy="3086100"/>
          </a:xfrm>
          <a:prstGeom prst="rect">
            <a:avLst/>
          </a:prstGeom>
          <a:noFill/>
          <a:ln>
            <a:noFill/>
          </a:ln>
        </p:spPr>
        <p:txBody>
          <a:bodyPr spcFirstLastPara="1" wrap="square" lIns="91975" tIns="45975" rIns="91975" bIns="45975" anchor="t" anchorCtr="0">
            <a:noAutofit/>
          </a:bodyPr>
          <a:lstStyle/>
          <a:p>
            <a:pPr marL="0" lvl="0" indent="0" algn="l" rtl="0">
              <a:lnSpc>
                <a:spcPct val="100000"/>
              </a:lnSpc>
              <a:spcBef>
                <a:spcPts val="341"/>
              </a:spcBef>
              <a:spcAft>
                <a:spcPts val="0"/>
              </a:spcAft>
              <a:buSzPts val="14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1006ccd8c31_0_299: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02" name="Google Shape;202;g1006ccd8c31_0_299:notes"/>
          <p:cNvSpPr txBox="1">
            <a:spLocks noGrp="1"/>
          </p:cNvSpPr>
          <p:nvPr>
            <p:ph type="body" idx="1"/>
          </p:nvPr>
        </p:nvSpPr>
        <p:spPr>
          <a:xfrm>
            <a:off x="914400" y="3257550"/>
            <a:ext cx="7315200" cy="3086100"/>
          </a:xfrm>
          <a:prstGeom prst="rect">
            <a:avLst/>
          </a:prstGeom>
          <a:noFill/>
          <a:ln>
            <a:noFill/>
          </a:ln>
        </p:spPr>
        <p:txBody>
          <a:bodyPr spcFirstLastPara="1" wrap="square" lIns="91975" tIns="45975" rIns="91975" bIns="45975" anchor="t" anchorCtr="0">
            <a:noAutofit/>
          </a:bodyPr>
          <a:lstStyle/>
          <a:p>
            <a:pPr marL="0" lvl="0" indent="0" algn="l" rtl="0">
              <a:lnSpc>
                <a:spcPct val="100000"/>
              </a:lnSpc>
              <a:spcBef>
                <a:spcPts val="341"/>
              </a:spcBef>
              <a:spcAft>
                <a:spcPts val="0"/>
              </a:spcAft>
              <a:buSzPts val="14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10894cd5629_0_839:notes"/>
          <p:cNvSpPr>
            <a:spLocks noGrp="1" noRot="1" noChangeAspect="1"/>
          </p:cNvSpPr>
          <p:nvPr>
            <p:ph type="sldImg" idx="2"/>
          </p:nvPr>
        </p:nvSpPr>
        <p:spPr>
          <a:xfrm>
            <a:off x="2286000" y="514350"/>
            <a:ext cx="4572000" cy="25716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11" name="Google Shape;211;g10894cd5629_0_839:notes"/>
          <p:cNvSpPr txBox="1">
            <a:spLocks noGrp="1"/>
          </p:cNvSpPr>
          <p:nvPr>
            <p:ph type="body" idx="1"/>
          </p:nvPr>
        </p:nvSpPr>
        <p:spPr>
          <a:xfrm>
            <a:off x="914400" y="3257550"/>
            <a:ext cx="7315200" cy="3086100"/>
          </a:xfrm>
          <a:prstGeom prst="rect">
            <a:avLst/>
          </a:prstGeom>
          <a:noFill/>
          <a:ln>
            <a:noFill/>
          </a:ln>
        </p:spPr>
        <p:txBody>
          <a:bodyPr spcFirstLastPara="1" wrap="square" lIns="91975" tIns="45975" rIns="91975" bIns="45975" anchor="t" anchorCtr="0">
            <a:noAutofit/>
          </a:bodyPr>
          <a:lstStyle/>
          <a:p>
            <a:pPr marL="0" lvl="0" indent="0" algn="l" rtl="0">
              <a:lnSpc>
                <a:spcPct val="100000"/>
              </a:lnSpc>
              <a:spcBef>
                <a:spcPts val="341"/>
              </a:spcBef>
              <a:spcAft>
                <a:spcPts val="0"/>
              </a:spcAft>
              <a:buSzPts val="14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17"/>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17"/>
          <p:cNvSpPr txBox="1">
            <a:spLocks noGrp="1"/>
          </p:cNvSpPr>
          <p:nvPr>
            <p:ph type="body" idx="1"/>
          </p:nvPr>
        </p:nvSpPr>
        <p:spPr>
          <a:xfrm>
            <a:off x="628650" y="1369219"/>
            <a:ext cx="7886700" cy="326350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8" name="Google Shape;18;p17"/>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7"/>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17"/>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6"/>
        <p:cNvGrpSpPr/>
        <p:nvPr/>
      </p:nvGrpSpPr>
      <p:grpSpPr>
        <a:xfrm>
          <a:off x="0" y="0"/>
          <a:ext cx="0" cy="0"/>
          <a:chOff x="0" y="0"/>
          <a:chExt cx="0" cy="0"/>
        </a:xfrm>
      </p:grpSpPr>
      <p:sp>
        <p:nvSpPr>
          <p:cNvPr id="67" name="Google Shape;67;p24"/>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24"/>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24"/>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0"/>
        <p:cNvGrpSpPr/>
        <p:nvPr/>
      </p:nvGrpSpPr>
      <p:grpSpPr>
        <a:xfrm>
          <a:off x="0" y="0"/>
          <a:ext cx="0" cy="0"/>
          <a:chOff x="0" y="0"/>
          <a:chExt cx="0" cy="0"/>
        </a:xfrm>
      </p:grpSpPr>
      <p:sp>
        <p:nvSpPr>
          <p:cNvPr id="71" name="Google Shape;71;p25"/>
          <p:cNvSpPr txBox="1">
            <a:spLocks noGrp="1"/>
          </p:cNvSpPr>
          <p:nvPr>
            <p:ph type="title"/>
          </p:nvPr>
        </p:nvSpPr>
        <p:spPr>
          <a:xfrm>
            <a:off x="629841" y="342900"/>
            <a:ext cx="2949178" cy="120015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25"/>
          <p:cNvSpPr txBox="1">
            <a:spLocks noGrp="1"/>
          </p:cNvSpPr>
          <p:nvPr>
            <p:ph type="body" idx="1"/>
          </p:nvPr>
        </p:nvSpPr>
        <p:spPr>
          <a:xfrm>
            <a:off x="3887391" y="740569"/>
            <a:ext cx="4629150" cy="3655219"/>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750"/>
              </a:spcBef>
              <a:spcAft>
                <a:spcPts val="0"/>
              </a:spcAft>
              <a:buClr>
                <a:schemeClr val="dk1"/>
              </a:buClr>
              <a:buSzPts val="2400"/>
              <a:buChar char="•"/>
              <a:defRPr sz="2400"/>
            </a:lvl1pPr>
            <a:lvl2pPr marL="914400" lvl="1" indent="-361950" algn="l">
              <a:lnSpc>
                <a:spcPct val="90000"/>
              </a:lnSpc>
              <a:spcBef>
                <a:spcPts val="375"/>
              </a:spcBef>
              <a:spcAft>
                <a:spcPts val="0"/>
              </a:spcAft>
              <a:buClr>
                <a:schemeClr val="dk1"/>
              </a:buClr>
              <a:buSzPts val="2100"/>
              <a:buChar char="•"/>
              <a:defRPr sz="2100"/>
            </a:lvl2pPr>
            <a:lvl3pPr marL="1371600" lvl="2" indent="-342900" algn="l">
              <a:lnSpc>
                <a:spcPct val="90000"/>
              </a:lnSpc>
              <a:spcBef>
                <a:spcPts val="375"/>
              </a:spcBef>
              <a:spcAft>
                <a:spcPts val="0"/>
              </a:spcAft>
              <a:buClr>
                <a:schemeClr val="dk1"/>
              </a:buClr>
              <a:buSzPts val="1800"/>
              <a:buChar char="•"/>
              <a:defRPr sz="1800"/>
            </a:lvl3pPr>
            <a:lvl4pPr marL="1828800" lvl="3" indent="-323850" algn="l">
              <a:lnSpc>
                <a:spcPct val="90000"/>
              </a:lnSpc>
              <a:spcBef>
                <a:spcPts val="375"/>
              </a:spcBef>
              <a:spcAft>
                <a:spcPts val="0"/>
              </a:spcAft>
              <a:buClr>
                <a:schemeClr val="dk1"/>
              </a:buClr>
              <a:buSzPts val="1500"/>
              <a:buChar char="•"/>
              <a:defRPr sz="1500"/>
            </a:lvl4pPr>
            <a:lvl5pPr marL="2286000" lvl="4" indent="-323850" algn="l">
              <a:lnSpc>
                <a:spcPct val="90000"/>
              </a:lnSpc>
              <a:spcBef>
                <a:spcPts val="375"/>
              </a:spcBef>
              <a:spcAft>
                <a:spcPts val="0"/>
              </a:spcAft>
              <a:buClr>
                <a:schemeClr val="dk1"/>
              </a:buClr>
              <a:buSzPts val="1500"/>
              <a:buChar char="•"/>
              <a:defRPr sz="1500"/>
            </a:lvl5pPr>
            <a:lvl6pPr marL="2743200" lvl="5" indent="-323850" algn="l">
              <a:lnSpc>
                <a:spcPct val="90000"/>
              </a:lnSpc>
              <a:spcBef>
                <a:spcPts val="375"/>
              </a:spcBef>
              <a:spcAft>
                <a:spcPts val="0"/>
              </a:spcAft>
              <a:buClr>
                <a:schemeClr val="dk1"/>
              </a:buClr>
              <a:buSzPts val="1500"/>
              <a:buChar char="•"/>
              <a:defRPr sz="1500"/>
            </a:lvl6pPr>
            <a:lvl7pPr marL="3200400" lvl="6" indent="-323850" algn="l">
              <a:lnSpc>
                <a:spcPct val="90000"/>
              </a:lnSpc>
              <a:spcBef>
                <a:spcPts val="375"/>
              </a:spcBef>
              <a:spcAft>
                <a:spcPts val="0"/>
              </a:spcAft>
              <a:buClr>
                <a:schemeClr val="dk1"/>
              </a:buClr>
              <a:buSzPts val="1500"/>
              <a:buChar char="•"/>
              <a:defRPr sz="1500"/>
            </a:lvl7pPr>
            <a:lvl8pPr marL="3657600" lvl="7" indent="-323850" algn="l">
              <a:lnSpc>
                <a:spcPct val="90000"/>
              </a:lnSpc>
              <a:spcBef>
                <a:spcPts val="375"/>
              </a:spcBef>
              <a:spcAft>
                <a:spcPts val="0"/>
              </a:spcAft>
              <a:buClr>
                <a:schemeClr val="dk1"/>
              </a:buClr>
              <a:buSzPts val="1500"/>
              <a:buChar char="•"/>
              <a:defRPr sz="1500"/>
            </a:lvl8pPr>
            <a:lvl9pPr marL="4114800" lvl="8" indent="-323850" algn="l">
              <a:lnSpc>
                <a:spcPct val="90000"/>
              </a:lnSpc>
              <a:spcBef>
                <a:spcPts val="375"/>
              </a:spcBef>
              <a:spcAft>
                <a:spcPts val="0"/>
              </a:spcAft>
              <a:buClr>
                <a:schemeClr val="dk1"/>
              </a:buClr>
              <a:buSzPts val="1500"/>
              <a:buChar char="•"/>
              <a:defRPr sz="1500"/>
            </a:lvl9pPr>
          </a:lstStyle>
          <a:p>
            <a:endParaRPr/>
          </a:p>
        </p:txBody>
      </p:sp>
      <p:sp>
        <p:nvSpPr>
          <p:cNvPr id="73" name="Google Shape;73;p25"/>
          <p:cNvSpPr txBox="1">
            <a:spLocks noGrp="1"/>
          </p:cNvSpPr>
          <p:nvPr>
            <p:ph type="body" idx="2"/>
          </p:nvPr>
        </p:nvSpPr>
        <p:spPr>
          <a:xfrm>
            <a:off x="629841" y="1543050"/>
            <a:ext cx="2949178" cy="285869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74" name="Google Shape;74;p25"/>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25"/>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5"/>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7"/>
        <p:cNvGrpSpPr/>
        <p:nvPr/>
      </p:nvGrpSpPr>
      <p:grpSpPr>
        <a:xfrm>
          <a:off x="0" y="0"/>
          <a:ext cx="0" cy="0"/>
          <a:chOff x="0" y="0"/>
          <a:chExt cx="0" cy="0"/>
        </a:xfrm>
      </p:grpSpPr>
      <p:sp>
        <p:nvSpPr>
          <p:cNvPr id="78" name="Google Shape;78;p26"/>
          <p:cNvSpPr txBox="1">
            <a:spLocks noGrp="1"/>
          </p:cNvSpPr>
          <p:nvPr>
            <p:ph type="title"/>
          </p:nvPr>
        </p:nvSpPr>
        <p:spPr>
          <a:xfrm>
            <a:off x="629841" y="342900"/>
            <a:ext cx="2949178" cy="120015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26"/>
          <p:cNvSpPr>
            <a:spLocks noGrp="1"/>
          </p:cNvSpPr>
          <p:nvPr>
            <p:ph type="pic" idx="2"/>
          </p:nvPr>
        </p:nvSpPr>
        <p:spPr>
          <a:xfrm>
            <a:off x="3887391" y="740569"/>
            <a:ext cx="4629150" cy="3655219"/>
          </a:xfrm>
          <a:prstGeom prst="rect">
            <a:avLst/>
          </a:prstGeom>
          <a:noFill/>
          <a:ln>
            <a:noFill/>
          </a:ln>
        </p:spPr>
      </p:sp>
      <p:sp>
        <p:nvSpPr>
          <p:cNvPr id="80" name="Google Shape;80;p26"/>
          <p:cNvSpPr txBox="1">
            <a:spLocks noGrp="1"/>
          </p:cNvSpPr>
          <p:nvPr>
            <p:ph type="body" idx="1"/>
          </p:nvPr>
        </p:nvSpPr>
        <p:spPr>
          <a:xfrm>
            <a:off x="629841" y="1543050"/>
            <a:ext cx="2949178" cy="285869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81" name="Google Shape;81;p26"/>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26"/>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26"/>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4"/>
        <p:cNvGrpSpPr/>
        <p:nvPr/>
      </p:nvGrpSpPr>
      <p:grpSpPr>
        <a:xfrm>
          <a:off x="0" y="0"/>
          <a:ext cx="0" cy="0"/>
          <a:chOff x="0" y="0"/>
          <a:chExt cx="0" cy="0"/>
        </a:xfrm>
      </p:grpSpPr>
      <p:sp>
        <p:nvSpPr>
          <p:cNvPr id="85" name="Google Shape;85;p27"/>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27"/>
          <p:cNvSpPr txBox="1">
            <a:spLocks noGrp="1"/>
          </p:cNvSpPr>
          <p:nvPr>
            <p:ph type="body" idx="1"/>
          </p:nvPr>
        </p:nvSpPr>
        <p:spPr>
          <a:xfrm rot="5400000">
            <a:off x="2940248" y="-942379"/>
            <a:ext cx="3263504"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87" name="Google Shape;87;p27"/>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27"/>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27"/>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0"/>
        <p:cNvGrpSpPr/>
        <p:nvPr/>
      </p:nvGrpSpPr>
      <p:grpSpPr>
        <a:xfrm>
          <a:off x="0" y="0"/>
          <a:ext cx="0" cy="0"/>
          <a:chOff x="0" y="0"/>
          <a:chExt cx="0" cy="0"/>
        </a:xfrm>
      </p:grpSpPr>
      <p:sp>
        <p:nvSpPr>
          <p:cNvPr id="91" name="Google Shape;91;p28"/>
          <p:cNvSpPr txBox="1">
            <a:spLocks noGrp="1"/>
          </p:cNvSpPr>
          <p:nvPr>
            <p:ph type="title"/>
          </p:nvPr>
        </p:nvSpPr>
        <p:spPr>
          <a:xfrm rot="5400000">
            <a:off x="5350073" y="1467446"/>
            <a:ext cx="4358879"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28"/>
          <p:cNvSpPr txBox="1">
            <a:spLocks noGrp="1"/>
          </p:cNvSpPr>
          <p:nvPr>
            <p:ph type="body" idx="1"/>
          </p:nvPr>
        </p:nvSpPr>
        <p:spPr>
          <a:xfrm rot="5400000">
            <a:off x="1349573" y="-447079"/>
            <a:ext cx="4358879"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93" name="Google Shape;93;p28"/>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4" name="Google Shape;94;p28"/>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5" name="Google Shape;95;p28"/>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1"/>
        <p:cNvGrpSpPr/>
        <p:nvPr/>
      </p:nvGrpSpPr>
      <p:grpSpPr>
        <a:xfrm>
          <a:off x="0" y="0"/>
          <a:ext cx="0" cy="0"/>
          <a:chOff x="0" y="0"/>
          <a:chExt cx="0" cy="0"/>
        </a:xfrm>
      </p:grpSpPr>
      <p:sp>
        <p:nvSpPr>
          <p:cNvPr id="22" name="Google Shape;22;p1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90000"/>
              </a:lnSpc>
              <a:spcBef>
                <a:spcPts val="0"/>
              </a:spcBef>
              <a:spcAft>
                <a:spcPts val="0"/>
              </a:spcAft>
              <a:buClr>
                <a:schemeClr val="dk1"/>
              </a:buClr>
              <a:buSzPts val="2800"/>
              <a:buFont typeface="Calibri"/>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3" name="Google Shape;23;p18"/>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90000"/>
              </a:lnSpc>
              <a:spcBef>
                <a:spcPts val="0"/>
              </a:spcBef>
              <a:spcAft>
                <a:spcPts val="0"/>
              </a:spcAft>
              <a:buClr>
                <a:schemeClr val="dk1"/>
              </a:buClr>
              <a:buSzPts val="1800"/>
              <a:buChar char="●"/>
              <a:defRPr/>
            </a:lvl1pPr>
            <a:lvl2pPr marL="914400" lvl="1" indent="-317500" algn="l">
              <a:lnSpc>
                <a:spcPct val="90000"/>
              </a:lnSpc>
              <a:spcBef>
                <a:spcPts val="1600"/>
              </a:spcBef>
              <a:spcAft>
                <a:spcPts val="0"/>
              </a:spcAft>
              <a:buClr>
                <a:schemeClr val="dk1"/>
              </a:buClr>
              <a:buSzPts val="1400"/>
              <a:buChar char="○"/>
              <a:defRPr/>
            </a:lvl2pPr>
            <a:lvl3pPr marL="1371600" lvl="2" indent="-317500" algn="l">
              <a:lnSpc>
                <a:spcPct val="90000"/>
              </a:lnSpc>
              <a:spcBef>
                <a:spcPts val="1600"/>
              </a:spcBef>
              <a:spcAft>
                <a:spcPts val="0"/>
              </a:spcAft>
              <a:buClr>
                <a:schemeClr val="dk1"/>
              </a:buClr>
              <a:buSzPts val="1400"/>
              <a:buChar char="■"/>
              <a:defRPr/>
            </a:lvl3pPr>
            <a:lvl4pPr marL="1828800" lvl="3" indent="-317500" algn="l">
              <a:lnSpc>
                <a:spcPct val="90000"/>
              </a:lnSpc>
              <a:spcBef>
                <a:spcPts val="1600"/>
              </a:spcBef>
              <a:spcAft>
                <a:spcPts val="0"/>
              </a:spcAft>
              <a:buClr>
                <a:schemeClr val="dk1"/>
              </a:buClr>
              <a:buSzPts val="1400"/>
              <a:buChar char="●"/>
              <a:defRPr/>
            </a:lvl4pPr>
            <a:lvl5pPr marL="2286000" lvl="4" indent="-317500" algn="l">
              <a:lnSpc>
                <a:spcPct val="90000"/>
              </a:lnSpc>
              <a:spcBef>
                <a:spcPts val="1600"/>
              </a:spcBef>
              <a:spcAft>
                <a:spcPts val="0"/>
              </a:spcAft>
              <a:buClr>
                <a:schemeClr val="dk1"/>
              </a:buClr>
              <a:buSzPts val="1400"/>
              <a:buChar char="○"/>
              <a:defRPr/>
            </a:lvl5pPr>
            <a:lvl6pPr marL="2743200" lvl="5" indent="-317500" algn="l">
              <a:lnSpc>
                <a:spcPct val="90000"/>
              </a:lnSpc>
              <a:spcBef>
                <a:spcPts val="1600"/>
              </a:spcBef>
              <a:spcAft>
                <a:spcPts val="0"/>
              </a:spcAft>
              <a:buClr>
                <a:schemeClr val="dk1"/>
              </a:buClr>
              <a:buSzPts val="1400"/>
              <a:buChar char="■"/>
              <a:defRPr/>
            </a:lvl6pPr>
            <a:lvl7pPr marL="3200400" lvl="6" indent="-317500" algn="l">
              <a:lnSpc>
                <a:spcPct val="90000"/>
              </a:lnSpc>
              <a:spcBef>
                <a:spcPts val="1600"/>
              </a:spcBef>
              <a:spcAft>
                <a:spcPts val="0"/>
              </a:spcAft>
              <a:buClr>
                <a:schemeClr val="dk1"/>
              </a:buClr>
              <a:buSzPts val="1400"/>
              <a:buChar char="●"/>
              <a:defRPr/>
            </a:lvl7pPr>
            <a:lvl8pPr marL="3657600" lvl="7" indent="-317500" algn="l">
              <a:lnSpc>
                <a:spcPct val="90000"/>
              </a:lnSpc>
              <a:spcBef>
                <a:spcPts val="1600"/>
              </a:spcBef>
              <a:spcAft>
                <a:spcPts val="0"/>
              </a:spcAft>
              <a:buClr>
                <a:schemeClr val="dk1"/>
              </a:buClr>
              <a:buSzPts val="1400"/>
              <a:buChar char="○"/>
              <a:defRPr/>
            </a:lvl8pPr>
            <a:lvl9pPr marL="4114800" lvl="8" indent="-317500" algn="l">
              <a:lnSpc>
                <a:spcPct val="90000"/>
              </a:lnSpc>
              <a:spcBef>
                <a:spcPts val="1600"/>
              </a:spcBef>
              <a:spcAft>
                <a:spcPts val="1600"/>
              </a:spcAft>
              <a:buClr>
                <a:schemeClr val="dk1"/>
              </a:buClr>
              <a:buSzPts val="1400"/>
              <a:buChar char="■"/>
              <a:defRPr/>
            </a:lvl9pPr>
          </a:lstStyle>
          <a:p>
            <a:endParaRPr/>
          </a:p>
        </p:txBody>
      </p:sp>
      <p:sp>
        <p:nvSpPr>
          <p:cNvPr id="24" name="Google Shape;24;p1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5"/>
        <p:cNvGrpSpPr/>
        <p:nvPr/>
      </p:nvGrpSpPr>
      <p:grpSpPr>
        <a:xfrm>
          <a:off x="0" y="0"/>
          <a:ext cx="0" cy="0"/>
          <a:chOff x="0" y="0"/>
          <a:chExt cx="0" cy="0"/>
        </a:xfrm>
      </p:grpSpPr>
      <p:sp>
        <p:nvSpPr>
          <p:cNvPr id="26" name="Google Shape;26;g1006ccd8c31_0_118"/>
          <p:cNvSpPr txBox="1">
            <a:spLocks noGrp="1"/>
          </p:cNvSpPr>
          <p:nvPr>
            <p:ph type="title"/>
          </p:nvPr>
        </p:nvSpPr>
        <p:spPr>
          <a:xfrm>
            <a:off x="311700" y="445025"/>
            <a:ext cx="8520600" cy="572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33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g1006ccd8c31_0_118"/>
          <p:cNvSpPr txBox="1">
            <a:spLocks noGrp="1"/>
          </p:cNvSpPr>
          <p:nvPr>
            <p:ph type="body" idx="1"/>
          </p:nvPr>
        </p:nvSpPr>
        <p:spPr>
          <a:xfrm>
            <a:off x="311700" y="1152475"/>
            <a:ext cx="3999900" cy="3416400"/>
          </a:xfrm>
          <a:prstGeom prst="rect">
            <a:avLst/>
          </a:prstGeom>
          <a:noFill/>
          <a:ln>
            <a:noFill/>
          </a:ln>
        </p:spPr>
        <p:txBody>
          <a:bodyPr spcFirstLastPara="1" wrap="square" lIns="91425" tIns="45700" rIns="91425" bIns="45700" anchor="t" anchorCtr="0">
            <a:normAutofit/>
          </a:bodyPr>
          <a:lstStyle>
            <a:lvl1pPr marL="457200" lvl="0" indent="-317500" algn="l">
              <a:lnSpc>
                <a:spcPct val="90000"/>
              </a:lnSpc>
              <a:spcBef>
                <a:spcPts val="750"/>
              </a:spcBef>
              <a:spcAft>
                <a:spcPts val="0"/>
              </a:spcAft>
              <a:buSzPts val="1400"/>
              <a:buChar char="•"/>
              <a:defRPr sz="1400"/>
            </a:lvl1pPr>
            <a:lvl2pPr marL="914400" lvl="1" indent="-304800" algn="l">
              <a:lnSpc>
                <a:spcPct val="90000"/>
              </a:lnSpc>
              <a:spcBef>
                <a:spcPts val="375"/>
              </a:spcBef>
              <a:spcAft>
                <a:spcPts val="0"/>
              </a:spcAft>
              <a:buSzPts val="1200"/>
              <a:buChar char="•"/>
              <a:defRPr sz="1200"/>
            </a:lvl2pPr>
            <a:lvl3pPr marL="1371600" lvl="2" indent="-304800" algn="l">
              <a:lnSpc>
                <a:spcPct val="90000"/>
              </a:lnSpc>
              <a:spcBef>
                <a:spcPts val="375"/>
              </a:spcBef>
              <a:spcAft>
                <a:spcPts val="0"/>
              </a:spcAft>
              <a:buSzPts val="1200"/>
              <a:buChar char="•"/>
              <a:defRPr sz="1200"/>
            </a:lvl3pPr>
            <a:lvl4pPr marL="1828800" lvl="3" indent="-304800" algn="l">
              <a:lnSpc>
                <a:spcPct val="90000"/>
              </a:lnSpc>
              <a:spcBef>
                <a:spcPts val="375"/>
              </a:spcBef>
              <a:spcAft>
                <a:spcPts val="0"/>
              </a:spcAft>
              <a:buSzPts val="1200"/>
              <a:buChar char="•"/>
              <a:defRPr sz="1200"/>
            </a:lvl4pPr>
            <a:lvl5pPr marL="2286000" lvl="4" indent="-304800" algn="l">
              <a:lnSpc>
                <a:spcPct val="90000"/>
              </a:lnSpc>
              <a:spcBef>
                <a:spcPts val="375"/>
              </a:spcBef>
              <a:spcAft>
                <a:spcPts val="0"/>
              </a:spcAft>
              <a:buSzPts val="1200"/>
              <a:buChar char="•"/>
              <a:defRPr sz="1200"/>
            </a:lvl5pPr>
            <a:lvl6pPr marL="2743200" lvl="5" indent="-304800" algn="l">
              <a:lnSpc>
                <a:spcPct val="90000"/>
              </a:lnSpc>
              <a:spcBef>
                <a:spcPts val="375"/>
              </a:spcBef>
              <a:spcAft>
                <a:spcPts val="0"/>
              </a:spcAft>
              <a:buSzPts val="1200"/>
              <a:buChar char="•"/>
              <a:defRPr sz="1200"/>
            </a:lvl6pPr>
            <a:lvl7pPr marL="3200400" lvl="6" indent="-304800" algn="l">
              <a:lnSpc>
                <a:spcPct val="90000"/>
              </a:lnSpc>
              <a:spcBef>
                <a:spcPts val="375"/>
              </a:spcBef>
              <a:spcAft>
                <a:spcPts val="0"/>
              </a:spcAft>
              <a:buSzPts val="1200"/>
              <a:buChar char="•"/>
              <a:defRPr sz="1200"/>
            </a:lvl7pPr>
            <a:lvl8pPr marL="3657600" lvl="7" indent="-304800" algn="l">
              <a:lnSpc>
                <a:spcPct val="90000"/>
              </a:lnSpc>
              <a:spcBef>
                <a:spcPts val="375"/>
              </a:spcBef>
              <a:spcAft>
                <a:spcPts val="0"/>
              </a:spcAft>
              <a:buSzPts val="1200"/>
              <a:buChar char="•"/>
              <a:defRPr sz="1200"/>
            </a:lvl8pPr>
            <a:lvl9pPr marL="4114800" lvl="8" indent="-304800" algn="l">
              <a:lnSpc>
                <a:spcPct val="90000"/>
              </a:lnSpc>
              <a:spcBef>
                <a:spcPts val="375"/>
              </a:spcBef>
              <a:spcAft>
                <a:spcPts val="0"/>
              </a:spcAft>
              <a:buSzPts val="1200"/>
              <a:buChar char="•"/>
              <a:defRPr sz="1200"/>
            </a:lvl9pPr>
          </a:lstStyle>
          <a:p>
            <a:endParaRPr/>
          </a:p>
        </p:txBody>
      </p:sp>
      <p:sp>
        <p:nvSpPr>
          <p:cNvPr id="28" name="Google Shape;28;g1006ccd8c31_0_118"/>
          <p:cNvSpPr txBox="1">
            <a:spLocks noGrp="1"/>
          </p:cNvSpPr>
          <p:nvPr>
            <p:ph type="body" idx="2"/>
          </p:nvPr>
        </p:nvSpPr>
        <p:spPr>
          <a:xfrm>
            <a:off x="4832400" y="1152475"/>
            <a:ext cx="3999900" cy="3416400"/>
          </a:xfrm>
          <a:prstGeom prst="rect">
            <a:avLst/>
          </a:prstGeom>
          <a:noFill/>
          <a:ln>
            <a:noFill/>
          </a:ln>
        </p:spPr>
        <p:txBody>
          <a:bodyPr spcFirstLastPara="1" wrap="square" lIns="91425" tIns="45700" rIns="91425" bIns="45700" anchor="t" anchorCtr="0">
            <a:normAutofit/>
          </a:bodyPr>
          <a:lstStyle>
            <a:lvl1pPr marL="457200" lvl="0" indent="-317500" algn="l">
              <a:lnSpc>
                <a:spcPct val="90000"/>
              </a:lnSpc>
              <a:spcBef>
                <a:spcPts val="750"/>
              </a:spcBef>
              <a:spcAft>
                <a:spcPts val="0"/>
              </a:spcAft>
              <a:buSzPts val="1400"/>
              <a:buChar char="•"/>
              <a:defRPr sz="1400"/>
            </a:lvl1pPr>
            <a:lvl2pPr marL="914400" lvl="1" indent="-304800" algn="l">
              <a:lnSpc>
                <a:spcPct val="90000"/>
              </a:lnSpc>
              <a:spcBef>
                <a:spcPts val="375"/>
              </a:spcBef>
              <a:spcAft>
                <a:spcPts val="0"/>
              </a:spcAft>
              <a:buSzPts val="1200"/>
              <a:buChar char="•"/>
              <a:defRPr sz="1200"/>
            </a:lvl2pPr>
            <a:lvl3pPr marL="1371600" lvl="2" indent="-304800" algn="l">
              <a:lnSpc>
                <a:spcPct val="90000"/>
              </a:lnSpc>
              <a:spcBef>
                <a:spcPts val="375"/>
              </a:spcBef>
              <a:spcAft>
                <a:spcPts val="0"/>
              </a:spcAft>
              <a:buSzPts val="1200"/>
              <a:buChar char="•"/>
              <a:defRPr sz="1200"/>
            </a:lvl3pPr>
            <a:lvl4pPr marL="1828800" lvl="3" indent="-304800" algn="l">
              <a:lnSpc>
                <a:spcPct val="90000"/>
              </a:lnSpc>
              <a:spcBef>
                <a:spcPts val="375"/>
              </a:spcBef>
              <a:spcAft>
                <a:spcPts val="0"/>
              </a:spcAft>
              <a:buSzPts val="1200"/>
              <a:buChar char="•"/>
              <a:defRPr sz="1200"/>
            </a:lvl4pPr>
            <a:lvl5pPr marL="2286000" lvl="4" indent="-304800" algn="l">
              <a:lnSpc>
                <a:spcPct val="90000"/>
              </a:lnSpc>
              <a:spcBef>
                <a:spcPts val="375"/>
              </a:spcBef>
              <a:spcAft>
                <a:spcPts val="0"/>
              </a:spcAft>
              <a:buSzPts val="1200"/>
              <a:buChar char="•"/>
              <a:defRPr sz="1200"/>
            </a:lvl5pPr>
            <a:lvl6pPr marL="2743200" lvl="5" indent="-304800" algn="l">
              <a:lnSpc>
                <a:spcPct val="90000"/>
              </a:lnSpc>
              <a:spcBef>
                <a:spcPts val="375"/>
              </a:spcBef>
              <a:spcAft>
                <a:spcPts val="0"/>
              </a:spcAft>
              <a:buSzPts val="1200"/>
              <a:buChar char="•"/>
              <a:defRPr sz="1200"/>
            </a:lvl6pPr>
            <a:lvl7pPr marL="3200400" lvl="6" indent="-304800" algn="l">
              <a:lnSpc>
                <a:spcPct val="90000"/>
              </a:lnSpc>
              <a:spcBef>
                <a:spcPts val="375"/>
              </a:spcBef>
              <a:spcAft>
                <a:spcPts val="0"/>
              </a:spcAft>
              <a:buSzPts val="1200"/>
              <a:buChar char="•"/>
              <a:defRPr sz="1200"/>
            </a:lvl7pPr>
            <a:lvl8pPr marL="3657600" lvl="7" indent="-304800" algn="l">
              <a:lnSpc>
                <a:spcPct val="90000"/>
              </a:lnSpc>
              <a:spcBef>
                <a:spcPts val="375"/>
              </a:spcBef>
              <a:spcAft>
                <a:spcPts val="0"/>
              </a:spcAft>
              <a:buSzPts val="1200"/>
              <a:buChar char="•"/>
              <a:defRPr sz="1200"/>
            </a:lvl8pPr>
            <a:lvl9pPr marL="4114800" lvl="8" indent="-304800" algn="l">
              <a:lnSpc>
                <a:spcPct val="90000"/>
              </a:lnSpc>
              <a:spcBef>
                <a:spcPts val="375"/>
              </a:spcBef>
              <a:spcAft>
                <a:spcPts val="0"/>
              </a:spcAft>
              <a:buSzPts val="1200"/>
              <a:buChar char="•"/>
              <a:defRPr sz="1200"/>
            </a:lvl9pPr>
          </a:lstStyle>
          <a:p>
            <a:endParaRPr/>
          </a:p>
        </p:txBody>
      </p:sp>
      <p:sp>
        <p:nvSpPr>
          <p:cNvPr id="29" name="Google Shape;29;g1006ccd8c31_0_118"/>
          <p:cNvSpPr txBox="1">
            <a:spLocks noGrp="1"/>
          </p:cNvSpPr>
          <p:nvPr>
            <p:ph type="sldNum" idx="12"/>
          </p:nvPr>
        </p:nvSpPr>
        <p:spPr>
          <a:xfrm>
            <a:off x="8472458" y="4663217"/>
            <a:ext cx="548700" cy="3936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0"/>
        <p:cNvGrpSpPr/>
        <p:nvPr/>
      </p:nvGrpSpPr>
      <p:grpSpPr>
        <a:xfrm>
          <a:off x="0" y="0"/>
          <a:ext cx="0" cy="0"/>
          <a:chOff x="0" y="0"/>
          <a:chExt cx="0" cy="0"/>
        </a:xfrm>
      </p:grpSpPr>
      <p:sp>
        <p:nvSpPr>
          <p:cNvPr id="31" name="Google Shape;31;p23"/>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23"/>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23"/>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23"/>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_HEADER_1">
  <p:cSld name="SECTION_HEADER_1">
    <p:spTree>
      <p:nvGrpSpPr>
        <p:cNvPr id="1" name="Shape 35"/>
        <p:cNvGrpSpPr/>
        <p:nvPr/>
      </p:nvGrpSpPr>
      <p:grpSpPr>
        <a:xfrm>
          <a:off x="0" y="0"/>
          <a:ext cx="0" cy="0"/>
          <a:chOff x="0" y="0"/>
          <a:chExt cx="0" cy="0"/>
        </a:xfrm>
      </p:grpSpPr>
      <p:sp>
        <p:nvSpPr>
          <p:cNvPr id="36" name="Google Shape;36;g1006ccd8c31_0_123"/>
          <p:cNvSpPr txBox="1">
            <a:spLocks noGrp="1"/>
          </p:cNvSpPr>
          <p:nvPr>
            <p:ph type="title"/>
          </p:nvPr>
        </p:nvSpPr>
        <p:spPr>
          <a:xfrm>
            <a:off x="311700" y="2150850"/>
            <a:ext cx="8520600" cy="841800"/>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37" name="Google Shape;37;g1006ccd8c31_0_123"/>
          <p:cNvSpPr txBox="1">
            <a:spLocks noGrp="1"/>
          </p:cNvSpPr>
          <p:nvPr>
            <p:ph type="sldNum" idx="12"/>
          </p:nvPr>
        </p:nvSpPr>
        <p:spPr>
          <a:xfrm>
            <a:off x="8472458" y="4663217"/>
            <a:ext cx="548700" cy="3936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8"/>
        <p:cNvGrpSpPr/>
        <p:nvPr/>
      </p:nvGrpSpPr>
      <p:grpSpPr>
        <a:xfrm>
          <a:off x="0" y="0"/>
          <a:ext cx="0" cy="0"/>
          <a:chOff x="0" y="0"/>
          <a:chExt cx="0" cy="0"/>
        </a:xfrm>
      </p:grpSpPr>
      <p:sp>
        <p:nvSpPr>
          <p:cNvPr id="39" name="Google Shape;39;p19"/>
          <p:cNvSpPr txBox="1">
            <a:spLocks noGrp="1"/>
          </p:cNvSpPr>
          <p:nvPr>
            <p:ph type="ctrTitle"/>
          </p:nvPr>
        </p:nvSpPr>
        <p:spPr>
          <a:xfrm>
            <a:off x="1143000" y="841772"/>
            <a:ext cx="6858000" cy="17907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500"/>
              <a:buFont typeface="Calibri"/>
              <a:buNone/>
              <a:defRPr sz="4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19"/>
          <p:cNvSpPr txBox="1">
            <a:spLocks noGrp="1"/>
          </p:cNvSpPr>
          <p:nvPr>
            <p:ph type="subTitle" idx="1"/>
          </p:nvPr>
        </p:nvSpPr>
        <p:spPr>
          <a:xfrm>
            <a:off x="1143000" y="2701528"/>
            <a:ext cx="6858000" cy="124182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750"/>
              </a:spcBef>
              <a:spcAft>
                <a:spcPts val="0"/>
              </a:spcAft>
              <a:buClr>
                <a:schemeClr val="dk1"/>
              </a:buClr>
              <a:buSzPts val="1800"/>
              <a:buNone/>
              <a:defRPr sz="18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sp>
        <p:nvSpPr>
          <p:cNvPr id="41" name="Google Shape;41;p19"/>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19"/>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19"/>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4"/>
        <p:cNvGrpSpPr/>
        <p:nvPr/>
      </p:nvGrpSpPr>
      <p:grpSpPr>
        <a:xfrm>
          <a:off x="0" y="0"/>
          <a:ext cx="0" cy="0"/>
          <a:chOff x="0" y="0"/>
          <a:chExt cx="0" cy="0"/>
        </a:xfrm>
      </p:grpSpPr>
      <p:sp>
        <p:nvSpPr>
          <p:cNvPr id="45" name="Google Shape;45;p20"/>
          <p:cNvSpPr txBox="1">
            <a:spLocks noGrp="1"/>
          </p:cNvSpPr>
          <p:nvPr>
            <p:ph type="title"/>
          </p:nvPr>
        </p:nvSpPr>
        <p:spPr>
          <a:xfrm>
            <a:off x="623888" y="1282304"/>
            <a:ext cx="7886700" cy="213955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500"/>
              <a:buFont typeface="Calibri"/>
              <a:buNone/>
              <a:defRPr sz="4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20"/>
          <p:cNvSpPr txBox="1">
            <a:spLocks noGrp="1"/>
          </p:cNvSpPr>
          <p:nvPr>
            <p:ph type="body" idx="1"/>
          </p:nvPr>
        </p:nvSpPr>
        <p:spPr>
          <a:xfrm>
            <a:off x="623888" y="3442098"/>
            <a:ext cx="7886700" cy="112514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rgbClr val="888888"/>
              </a:buClr>
              <a:buSzPts val="1800"/>
              <a:buNone/>
              <a:defRPr sz="1800">
                <a:solidFill>
                  <a:srgbClr val="888888"/>
                </a:solidFill>
              </a:defRPr>
            </a:lvl1pPr>
            <a:lvl2pPr marL="914400" lvl="1" indent="-228600" algn="l">
              <a:lnSpc>
                <a:spcPct val="90000"/>
              </a:lnSpc>
              <a:spcBef>
                <a:spcPts val="375"/>
              </a:spcBef>
              <a:spcAft>
                <a:spcPts val="0"/>
              </a:spcAft>
              <a:buClr>
                <a:srgbClr val="888888"/>
              </a:buClr>
              <a:buSzPts val="1500"/>
              <a:buNone/>
              <a:defRPr sz="1500">
                <a:solidFill>
                  <a:srgbClr val="888888"/>
                </a:solidFill>
              </a:defRPr>
            </a:lvl2pPr>
            <a:lvl3pPr marL="1371600" lvl="2" indent="-228600" algn="l">
              <a:lnSpc>
                <a:spcPct val="90000"/>
              </a:lnSpc>
              <a:spcBef>
                <a:spcPts val="375"/>
              </a:spcBef>
              <a:spcAft>
                <a:spcPts val="0"/>
              </a:spcAft>
              <a:buClr>
                <a:srgbClr val="888888"/>
              </a:buClr>
              <a:buSzPts val="1350"/>
              <a:buNone/>
              <a:defRPr sz="1350">
                <a:solidFill>
                  <a:srgbClr val="888888"/>
                </a:solidFill>
              </a:defRPr>
            </a:lvl3pPr>
            <a:lvl4pPr marL="1828800" lvl="3" indent="-228600" algn="l">
              <a:lnSpc>
                <a:spcPct val="90000"/>
              </a:lnSpc>
              <a:spcBef>
                <a:spcPts val="375"/>
              </a:spcBef>
              <a:spcAft>
                <a:spcPts val="0"/>
              </a:spcAft>
              <a:buClr>
                <a:srgbClr val="888888"/>
              </a:buClr>
              <a:buSzPts val="1200"/>
              <a:buNone/>
              <a:defRPr sz="1200">
                <a:solidFill>
                  <a:srgbClr val="888888"/>
                </a:solidFill>
              </a:defRPr>
            </a:lvl4pPr>
            <a:lvl5pPr marL="2286000" lvl="4" indent="-228600" algn="l">
              <a:lnSpc>
                <a:spcPct val="90000"/>
              </a:lnSpc>
              <a:spcBef>
                <a:spcPts val="375"/>
              </a:spcBef>
              <a:spcAft>
                <a:spcPts val="0"/>
              </a:spcAft>
              <a:buClr>
                <a:srgbClr val="888888"/>
              </a:buClr>
              <a:buSzPts val="1200"/>
              <a:buNone/>
              <a:defRPr sz="1200">
                <a:solidFill>
                  <a:srgbClr val="888888"/>
                </a:solidFill>
              </a:defRPr>
            </a:lvl5pPr>
            <a:lvl6pPr marL="2743200" lvl="5" indent="-228600" algn="l">
              <a:lnSpc>
                <a:spcPct val="90000"/>
              </a:lnSpc>
              <a:spcBef>
                <a:spcPts val="375"/>
              </a:spcBef>
              <a:spcAft>
                <a:spcPts val="0"/>
              </a:spcAft>
              <a:buClr>
                <a:srgbClr val="888888"/>
              </a:buClr>
              <a:buSzPts val="1200"/>
              <a:buNone/>
              <a:defRPr sz="1200">
                <a:solidFill>
                  <a:srgbClr val="888888"/>
                </a:solidFill>
              </a:defRPr>
            </a:lvl6pPr>
            <a:lvl7pPr marL="3200400" lvl="6" indent="-228600" algn="l">
              <a:lnSpc>
                <a:spcPct val="90000"/>
              </a:lnSpc>
              <a:spcBef>
                <a:spcPts val="375"/>
              </a:spcBef>
              <a:spcAft>
                <a:spcPts val="0"/>
              </a:spcAft>
              <a:buClr>
                <a:srgbClr val="888888"/>
              </a:buClr>
              <a:buSzPts val="1200"/>
              <a:buNone/>
              <a:defRPr sz="1200">
                <a:solidFill>
                  <a:srgbClr val="888888"/>
                </a:solidFill>
              </a:defRPr>
            </a:lvl7pPr>
            <a:lvl8pPr marL="3657600" lvl="7" indent="-228600" algn="l">
              <a:lnSpc>
                <a:spcPct val="90000"/>
              </a:lnSpc>
              <a:spcBef>
                <a:spcPts val="375"/>
              </a:spcBef>
              <a:spcAft>
                <a:spcPts val="0"/>
              </a:spcAft>
              <a:buClr>
                <a:srgbClr val="888888"/>
              </a:buClr>
              <a:buSzPts val="1200"/>
              <a:buNone/>
              <a:defRPr sz="1200">
                <a:solidFill>
                  <a:srgbClr val="888888"/>
                </a:solidFill>
              </a:defRPr>
            </a:lvl8pPr>
            <a:lvl9pPr marL="4114800" lvl="8" indent="-228600" algn="l">
              <a:lnSpc>
                <a:spcPct val="90000"/>
              </a:lnSpc>
              <a:spcBef>
                <a:spcPts val="375"/>
              </a:spcBef>
              <a:spcAft>
                <a:spcPts val="0"/>
              </a:spcAft>
              <a:buClr>
                <a:srgbClr val="888888"/>
              </a:buClr>
              <a:buSzPts val="1200"/>
              <a:buNone/>
              <a:defRPr sz="1200">
                <a:solidFill>
                  <a:srgbClr val="888888"/>
                </a:solidFill>
              </a:defRPr>
            </a:lvl9pPr>
          </a:lstStyle>
          <a:p>
            <a:endParaRPr/>
          </a:p>
        </p:txBody>
      </p:sp>
      <p:sp>
        <p:nvSpPr>
          <p:cNvPr id="47" name="Google Shape;47;p20"/>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20"/>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20"/>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0"/>
        <p:cNvGrpSpPr/>
        <p:nvPr/>
      </p:nvGrpSpPr>
      <p:grpSpPr>
        <a:xfrm>
          <a:off x="0" y="0"/>
          <a:ext cx="0" cy="0"/>
          <a:chOff x="0" y="0"/>
          <a:chExt cx="0" cy="0"/>
        </a:xfrm>
      </p:grpSpPr>
      <p:sp>
        <p:nvSpPr>
          <p:cNvPr id="51" name="Google Shape;51;p21"/>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21"/>
          <p:cNvSpPr txBox="1">
            <a:spLocks noGrp="1"/>
          </p:cNvSpPr>
          <p:nvPr>
            <p:ph type="body" idx="1"/>
          </p:nvPr>
        </p:nvSpPr>
        <p:spPr>
          <a:xfrm>
            <a:off x="628650" y="1369219"/>
            <a:ext cx="3886200" cy="326350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53" name="Google Shape;53;p21"/>
          <p:cNvSpPr txBox="1">
            <a:spLocks noGrp="1"/>
          </p:cNvSpPr>
          <p:nvPr>
            <p:ph type="body" idx="2"/>
          </p:nvPr>
        </p:nvSpPr>
        <p:spPr>
          <a:xfrm>
            <a:off x="4629150" y="1369219"/>
            <a:ext cx="3886200" cy="326350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54" name="Google Shape;54;p21"/>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21"/>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1"/>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7"/>
        <p:cNvGrpSpPr/>
        <p:nvPr/>
      </p:nvGrpSpPr>
      <p:grpSpPr>
        <a:xfrm>
          <a:off x="0" y="0"/>
          <a:ext cx="0" cy="0"/>
          <a:chOff x="0" y="0"/>
          <a:chExt cx="0" cy="0"/>
        </a:xfrm>
      </p:grpSpPr>
      <p:sp>
        <p:nvSpPr>
          <p:cNvPr id="58" name="Google Shape;58;p22"/>
          <p:cNvSpPr txBox="1">
            <a:spLocks noGrp="1"/>
          </p:cNvSpPr>
          <p:nvPr>
            <p:ph type="title"/>
          </p:nvPr>
        </p:nvSpPr>
        <p:spPr>
          <a:xfrm>
            <a:off x="629841"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22"/>
          <p:cNvSpPr txBox="1">
            <a:spLocks noGrp="1"/>
          </p:cNvSpPr>
          <p:nvPr>
            <p:ph type="body" idx="1"/>
          </p:nvPr>
        </p:nvSpPr>
        <p:spPr>
          <a:xfrm>
            <a:off x="629842" y="1260872"/>
            <a:ext cx="3868340" cy="61793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60" name="Google Shape;60;p22"/>
          <p:cNvSpPr txBox="1">
            <a:spLocks noGrp="1"/>
          </p:cNvSpPr>
          <p:nvPr>
            <p:ph type="body" idx="2"/>
          </p:nvPr>
        </p:nvSpPr>
        <p:spPr>
          <a:xfrm>
            <a:off x="629842" y="1878806"/>
            <a:ext cx="3868340" cy="276344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61" name="Google Shape;61;p22"/>
          <p:cNvSpPr txBox="1">
            <a:spLocks noGrp="1"/>
          </p:cNvSpPr>
          <p:nvPr>
            <p:ph type="body" idx="3"/>
          </p:nvPr>
        </p:nvSpPr>
        <p:spPr>
          <a:xfrm>
            <a:off x="4629150" y="1260872"/>
            <a:ext cx="3887391" cy="61793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62" name="Google Shape;62;p22"/>
          <p:cNvSpPr txBox="1">
            <a:spLocks noGrp="1"/>
          </p:cNvSpPr>
          <p:nvPr>
            <p:ph type="body" idx="4"/>
          </p:nvPr>
        </p:nvSpPr>
        <p:spPr>
          <a:xfrm>
            <a:off x="4629150" y="1878806"/>
            <a:ext cx="3887391" cy="276344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63" name="Google Shape;63;p22"/>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22"/>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22"/>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6"/>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6"/>
          <p:cNvSpPr txBox="1">
            <a:spLocks noGrp="1"/>
          </p:cNvSpPr>
          <p:nvPr>
            <p:ph type="body" idx="1"/>
          </p:nvPr>
        </p:nvSpPr>
        <p:spPr>
          <a:xfrm>
            <a:off x="628650" y="1369219"/>
            <a:ext cx="7886700" cy="3263504"/>
          </a:xfrm>
          <a:prstGeom prst="rect">
            <a:avLst/>
          </a:prstGeom>
          <a:noFill/>
          <a:ln>
            <a:noFill/>
          </a:ln>
        </p:spPr>
        <p:txBody>
          <a:bodyPr spcFirstLastPara="1" wrap="square" lIns="91425" tIns="45700" rIns="91425" bIns="45700" anchor="t" anchorCtr="0">
            <a:norm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2" name="Google Shape;12;p16"/>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3" name="Google Shape;13;p16"/>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4" name="Google Shape;14;p16"/>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
          <p:cNvSpPr/>
          <p:nvPr/>
        </p:nvSpPr>
        <p:spPr>
          <a:xfrm>
            <a:off x="0" y="2146"/>
            <a:ext cx="9144003" cy="188921"/>
          </a:xfrm>
          <a:prstGeom prst="rect">
            <a:avLst/>
          </a:prstGeom>
          <a:solidFill>
            <a:srgbClr val="2A4A57"/>
          </a:solidFill>
          <a:ln w="12700" cap="flat" cmpd="sng">
            <a:solidFill>
              <a:srgbClr val="2A4A5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02" name="Google Shape;102;p1"/>
          <p:cNvSpPr txBox="1"/>
          <p:nvPr/>
        </p:nvSpPr>
        <p:spPr>
          <a:xfrm>
            <a:off x="2656910" y="-3377615"/>
            <a:ext cx="3830181" cy="60555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68"/>
              <a:buFont typeface="Arial"/>
              <a:buNone/>
            </a:pPr>
            <a:r>
              <a:rPr lang="en-US" sz="1868" b="0" i="0" u="none" strike="noStrike" cap="none">
                <a:solidFill>
                  <a:schemeClr val="lt1"/>
                </a:solidFill>
                <a:latin typeface="Source Sans Pro"/>
                <a:ea typeface="Source Sans Pro"/>
                <a:cs typeface="Source Sans Pro"/>
                <a:sym typeface="Source Sans Pro"/>
              </a:rPr>
              <a:t>REBRANDING</a:t>
            </a:r>
            <a:r>
              <a:rPr lang="en-US" sz="1467" b="0" i="0" u="none" strike="noStrike" cap="none">
                <a:solidFill>
                  <a:schemeClr val="lt1"/>
                </a:solidFill>
                <a:latin typeface="Source Sans Pro"/>
                <a:ea typeface="Source Sans Pro"/>
                <a:cs typeface="Source Sans Pro"/>
                <a:sym typeface="Source Sans Pro"/>
              </a:rPr>
              <a:t>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67"/>
              <a:buFont typeface="Arial"/>
              <a:buNone/>
            </a:pPr>
            <a:r>
              <a:rPr lang="en-US" sz="1467" b="0" i="0" u="none" strike="noStrike" cap="none">
                <a:solidFill>
                  <a:schemeClr val="lt1"/>
                </a:solidFill>
                <a:latin typeface="Source Sans Pro"/>
                <a:ea typeface="Source Sans Pro"/>
                <a:cs typeface="Source Sans Pro"/>
                <a:sym typeface="Source Sans Pro"/>
              </a:rPr>
              <a:t>CLIENT SERVICES</a:t>
            </a:r>
            <a:endParaRPr sz="1400" b="0" i="0" u="none" strike="noStrike" cap="none">
              <a:solidFill>
                <a:srgbClr val="000000"/>
              </a:solidFill>
              <a:latin typeface="Arial"/>
              <a:ea typeface="Arial"/>
              <a:cs typeface="Arial"/>
              <a:sym typeface="Arial"/>
            </a:endParaRPr>
          </a:p>
        </p:txBody>
      </p:sp>
      <p:sp>
        <p:nvSpPr>
          <p:cNvPr id="103" name="Google Shape;103;p1"/>
          <p:cNvSpPr txBox="1"/>
          <p:nvPr/>
        </p:nvSpPr>
        <p:spPr>
          <a:xfrm>
            <a:off x="631060" y="2727129"/>
            <a:ext cx="7757700" cy="973500"/>
          </a:xfrm>
          <a:prstGeom prst="rect">
            <a:avLst/>
          </a:prstGeom>
          <a:noFill/>
          <a:ln>
            <a:noFill/>
          </a:ln>
        </p:spPr>
        <p:txBody>
          <a:bodyPr spcFirstLastPara="1" wrap="square" lIns="91425" tIns="45700" rIns="91425" bIns="45700" anchor="t" anchorCtr="0">
            <a:spAutoFit/>
          </a:bodyPr>
          <a:lstStyle/>
          <a:p>
            <a:pPr marL="0" marR="0" lvl="0" indent="0" algn="ctr" rtl="0">
              <a:lnSpc>
                <a:spcPct val="85000"/>
              </a:lnSpc>
              <a:spcBef>
                <a:spcPts val="0"/>
              </a:spcBef>
              <a:spcAft>
                <a:spcPts val="0"/>
              </a:spcAft>
              <a:buClr>
                <a:srgbClr val="000000"/>
              </a:buClr>
              <a:buSzPts val="2667"/>
              <a:buFont typeface="Arial"/>
              <a:buNone/>
            </a:pPr>
            <a:r>
              <a:rPr lang="en-US" sz="2667" b="0" i="0" u="none" strike="noStrike" cap="none">
                <a:solidFill>
                  <a:srgbClr val="2A4A57"/>
                </a:solidFill>
                <a:latin typeface="Poppins Medium"/>
                <a:ea typeface="Poppins Medium"/>
                <a:cs typeface="Poppins Medium"/>
                <a:sym typeface="Poppins Medium"/>
              </a:rPr>
              <a:t>Palo Corona Cross Country Venue</a:t>
            </a:r>
            <a:endParaRPr sz="2667" b="0" i="0" u="none" strike="noStrike" cap="none">
              <a:solidFill>
                <a:srgbClr val="2A4A57"/>
              </a:solidFill>
              <a:latin typeface="Poppins Medium"/>
              <a:ea typeface="Poppins Medium"/>
              <a:cs typeface="Poppins Medium"/>
              <a:sym typeface="Poppins Medium"/>
            </a:endParaRPr>
          </a:p>
          <a:p>
            <a:pPr marL="0" marR="0" lvl="0" indent="0" algn="ctr" rtl="0">
              <a:lnSpc>
                <a:spcPct val="85000"/>
              </a:lnSpc>
              <a:spcBef>
                <a:spcPts val="0"/>
              </a:spcBef>
              <a:spcAft>
                <a:spcPts val="0"/>
              </a:spcAft>
              <a:buClr>
                <a:srgbClr val="000000"/>
              </a:buClr>
              <a:buSzPts val="2667"/>
              <a:buFont typeface="Arial"/>
              <a:buNone/>
            </a:pPr>
            <a:r>
              <a:rPr lang="en-US" sz="2667">
                <a:solidFill>
                  <a:srgbClr val="2A4A57"/>
                </a:solidFill>
                <a:latin typeface="Poppins Medium"/>
                <a:ea typeface="Poppins Medium"/>
                <a:cs typeface="Poppins Medium"/>
                <a:sym typeface="Poppins Medium"/>
              </a:rPr>
              <a:t>Vision, Timeline and Testimonials</a:t>
            </a:r>
            <a:r>
              <a:rPr lang="en-US" sz="2667" b="0" i="0" u="none" strike="noStrike" cap="none">
                <a:solidFill>
                  <a:srgbClr val="2A4A57"/>
                </a:solidFill>
                <a:latin typeface="Poppins Medium"/>
                <a:ea typeface="Poppins Medium"/>
                <a:cs typeface="Poppins Medium"/>
                <a:sym typeface="Poppins Medium"/>
              </a:rPr>
              <a:t> </a:t>
            </a:r>
            <a:endParaRPr sz="1400" b="0" i="0" u="none" strike="noStrike" cap="none">
              <a:solidFill>
                <a:srgbClr val="000000"/>
              </a:solidFill>
              <a:latin typeface="Arial"/>
              <a:ea typeface="Arial"/>
              <a:cs typeface="Arial"/>
              <a:sym typeface="Arial"/>
            </a:endParaRPr>
          </a:p>
          <a:p>
            <a:pPr marL="0" marR="0" lvl="0" indent="0" algn="l" rtl="0">
              <a:lnSpc>
                <a:spcPct val="85000"/>
              </a:lnSpc>
              <a:spcBef>
                <a:spcPts val="0"/>
              </a:spcBef>
              <a:spcAft>
                <a:spcPts val="0"/>
              </a:spcAft>
              <a:buClr>
                <a:srgbClr val="000000"/>
              </a:buClr>
              <a:buSzPts val="2667"/>
              <a:buFont typeface="Arial"/>
              <a:buNone/>
            </a:pPr>
            <a:endParaRPr sz="1400" b="0" i="0" u="none" strike="noStrike" cap="none">
              <a:solidFill>
                <a:srgbClr val="000000"/>
              </a:solidFill>
              <a:latin typeface="Arial"/>
              <a:ea typeface="Arial"/>
              <a:cs typeface="Arial"/>
              <a:sym typeface="Arial"/>
            </a:endParaRPr>
          </a:p>
        </p:txBody>
      </p:sp>
      <p:pic>
        <p:nvPicPr>
          <p:cNvPr id="104" name="Google Shape;104;p1" descr="https://lh3.googleusercontent.com/Qe3shC6WmNh4IG2RTrtkiioqOzRouAKXHhNE7axFhA7vgt-iGYkkymym0_05fS7PpiiIhDglTFeDqkPkRoREsqkfK6jy2jEDddcA8hSi7XIvMSwLziWKqwd3ytSMGf-78q9E19jJ6U0"/>
          <p:cNvPicPr preferRelativeResize="0"/>
          <p:nvPr/>
        </p:nvPicPr>
        <p:blipFill rotWithShape="1">
          <a:blip r:embed="rId3">
            <a:alphaModFix/>
          </a:blip>
          <a:srcRect t="22396" b="19641"/>
          <a:stretch/>
        </p:blipFill>
        <p:spPr>
          <a:xfrm>
            <a:off x="1659379" y="1542086"/>
            <a:ext cx="5702692" cy="1239559"/>
          </a:xfrm>
          <a:prstGeom prst="rect">
            <a:avLst/>
          </a:prstGeom>
          <a:noFill/>
          <a:ln>
            <a:noFill/>
          </a:ln>
        </p:spPr>
      </p:pic>
      <p:sp>
        <p:nvSpPr>
          <p:cNvPr id="105" name="Google Shape;105;p1"/>
          <p:cNvSpPr/>
          <p:nvPr/>
        </p:nvSpPr>
        <p:spPr>
          <a:xfrm>
            <a:off x="2282201" y="6331758"/>
            <a:ext cx="4572001" cy="37978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68"/>
              <a:buFont typeface="Arial"/>
              <a:buNone/>
            </a:pPr>
            <a:r>
              <a:rPr lang="en-US" sz="1868" b="1" i="0" u="none" strike="noStrike" cap="none">
                <a:solidFill>
                  <a:srgbClr val="2A4A57"/>
                </a:solidFill>
                <a:latin typeface="Poppins Medium"/>
                <a:ea typeface="Poppins Medium"/>
                <a:cs typeface="Poppins Medium"/>
                <a:sym typeface="Poppins Medium"/>
              </a:rPr>
              <a:t>Next Steps</a:t>
            </a:r>
            <a:endParaRPr sz="1868" b="1" i="0" u="none" strike="noStrike" cap="none">
              <a:solidFill>
                <a:srgbClr val="2A4A57"/>
              </a:solidFill>
              <a:latin typeface="Arial"/>
              <a:ea typeface="Arial"/>
              <a:cs typeface="Arial"/>
              <a:sym typeface="Arial"/>
            </a:endParaRPr>
          </a:p>
        </p:txBody>
      </p:sp>
      <p:sp>
        <p:nvSpPr>
          <p:cNvPr id="106" name="Google Shape;106;p1"/>
          <p:cNvSpPr/>
          <p:nvPr/>
        </p:nvSpPr>
        <p:spPr>
          <a:xfrm>
            <a:off x="81318" y="6646919"/>
            <a:ext cx="8795941" cy="30790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1"/>
              <a:buFont typeface="Arial"/>
              <a:buNone/>
            </a:pPr>
            <a:r>
              <a:rPr lang="en-US" sz="1401" b="0" i="0" u="none" strike="noStrike" cap="none">
                <a:solidFill>
                  <a:srgbClr val="2A4A57"/>
                </a:solidFill>
                <a:latin typeface="Poppins Medium"/>
                <a:ea typeface="Poppins Medium"/>
                <a:cs typeface="Poppins Medium"/>
                <a:sym typeface="Poppins Medium"/>
              </a:rPr>
              <a:t>Establish advisory group representing BSMF, MPRPD, and coaching community tasked with:</a:t>
            </a:r>
            <a:endParaRPr sz="1400" b="0" i="0" u="none" strike="noStrike" cap="none">
              <a:solidFill>
                <a:srgbClr val="000000"/>
              </a:solidFill>
              <a:latin typeface="Arial"/>
              <a:ea typeface="Arial"/>
              <a:cs typeface="Arial"/>
              <a:sym typeface="Arial"/>
            </a:endParaRPr>
          </a:p>
        </p:txBody>
      </p:sp>
      <p:sp>
        <p:nvSpPr>
          <p:cNvPr id="107" name="Google Shape;107;p1"/>
          <p:cNvSpPr/>
          <p:nvPr/>
        </p:nvSpPr>
        <p:spPr>
          <a:xfrm>
            <a:off x="4739350" y="6929739"/>
            <a:ext cx="4189751" cy="1601336"/>
          </a:xfrm>
          <a:prstGeom prst="rect">
            <a:avLst/>
          </a:prstGeom>
          <a:noFill/>
          <a:ln>
            <a:noFill/>
          </a:ln>
        </p:spPr>
        <p:txBody>
          <a:bodyPr spcFirstLastPara="1" wrap="square" lIns="91425" tIns="45700" rIns="91425" bIns="45700" anchor="t" anchorCtr="0">
            <a:spAutoFit/>
          </a:bodyPr>
          <a:lstStyle/>
          <a:p>
            <a:pPr marL="228597" marR="0" lvl="0" indent="-228597" algn="l" rtl="0">
              <a:lnSpc>
                <a:spcPct val="100000"/>
              </a:lnSpc>
              <a:spcBef>
                <a:spcPts val="0"/>
              </a:spcBef>
              <a:spcAft>
                <a:spcPts val="0"/>
              </a:spcAft>
              <a:buClr>
                <a:srgbClr val="2A4A57"/>
              </a:buClr>
              <a:buSzPts val="1401"/>
              <a:buFont typeface="Arial"/>
              <a:buChar char="•"/>
            </a:pPr>
            <a:r>
              <a:rPr lang="en-US" sz="1401" b="0" i="0" u="none" strike="noStrike" cap="none">
                <a:solidFill>
                  <a:srgbClr val="2A4A57"/>
                </a:solidFill>
                <a:latin typeface="Poppins Medium"/>
                <a:ea typeface="Poppins Medium"/>
                <a:cs typeface="Poppins Medium"/>
                <a:sym typeface="Poppins Medium"/>
              </a:rPr>
              <a:t>Solicit other sponsors/partners</a:t>
            </a:r>
            <a:endParaRPr sz="1400" b="0" i="0" u="none" strike="noStrike" cap="none">
              <a:solidFill>
                <a:srgbClr val="000000"/>
              </a:solidFill>
              <a:latin typeface="Arial"/>
              <a:ea typeface="Arial"/>
              <a:cs typeface="Arial"/>
              <a:sym typeface="Arial"/>
            </a:endParaRPr>
          </a:p>
          <a:p>
            <a:pPr marL="228597" marR="0" lvl="0" indent="-228597" algn="l" rtl="0">
              <a:lnSpc>
                <a:spcPct val="100000"/>
              </a:lnSpc>
              <a:spcBef>
                <a:spcPts val="0"/>
              </a:spcBef>
              <a:spcAft>
                <a:spcPts val="0"/>
              </a:spcAft>
              <a:buClr>
                <a:srgbClr val="2A4A57"/>
              </a:buClr>
              <a:buSzPts val="1401"/>
              <a:buFont typeface="Arial"/>
              <a:buChar char="•"/>
            </a:pPr>
            <a:r>
              <a:rPr lang="en-US" sz="1401" b="0" i="0" u="none" strike="noStrike" cap="none">
                <a:solidFill>
                  <a:srgbClr val="2A4A57"/>
                </a:solidFill>
                <a:latin typeface="Poppins Medium"/>
                <a:ea typeface="Poppins Medium"/>
                <a:cs typeface="Poppins Medium"/>
                <a:sym typeface="Poppins Medium"/>
              </a:rPr>
              <a:t>Submit a formal proposal to MPRPD</a:t>
            </a:r>
            <a:endParaRPr sz="1400" b="0" i="0" u="none" strike="noStrike" cap="none">
              <a:solidFill>
                <a:srgbClr val="000000"/>
              </a:solidFill>
              <a:latin typeface="Arial"/>
              <a:ea typeface="Arial"/>
              <a:cs typeface="Arial"/>
              <a:sym typeface="Arial"/>
            </a:endParaRPr>
          </a:p>
          <a:p>
            <a:pPr marL="228597" marR="0" lvl="0" indent="-228597" algn="l" rtl="0">
              <a:lnSpc>
                <a:spcPct val="100000"/>
              </a:lnSpc>
              <a:spcBef>
                <a:spcPts val="0"/>
              </a:spcBef>
              <a:spcAft>
                <a:spcPts val="0"/>
              </a:spcAft>
              <a:buClr>
                <a:srgbClr val="2A4A57"/>
              </a:buClr>
              <a:buSzPts val="1401"/>
              <a:buFont typeface="Arial"/>
              <a:buChar char="•"/>
            </a:pPr>
            <a:r>
              <a:rPr lang="en-US" sz="1401" b="0" i="0" u="none" strike="noStrike" cap="none">
                <a:solidFill>
                  <a:srgbClr val="2A4A57"/>
                </a:solidFill>
                <a:latin typeface="Poppins Medium"/>
                <a:ea typeface="Poppins Medium"/>
                <a:cs typeface="Poppins Medium"/>
                <a:sym typeface="Poppins Medium"/>
              </a:rPr>
              <a:t>Submit a formal proposal to BSMF</a:t>
            </a:r>
            <a:endParaRPr sz="1400" b="0" i="0" u="none" strike="noStrike" cap="none">
              <a:solidFill>
                <a:srgbClr val="000000"/>
              </a:solidFill>
              <a:latin typeface="Arial"/>
              <a:ea typeface="Arial"/>
              <a:cs typeface="Arial"/>
              <a:sym typeface="Arial"/>
            </a:endParaRPr>
          </a:p>
          <a:p>
            <a:pPr marL="228597" marR="0" lvl="0" indent="-228597" algn="l" rtl="0">
              <a:lnSpc>
                <a:spcPct val="100000"/>
              </a:lnSpc>
              <a:spcBef>
                <a:spcPts val="0"/>
              </a:spcBef>
              <a:spcAft>
                <a:spcPts val="0"/>
              </a:spcAft>
              <a:buClr>
                <a:srgbClr val="2A4A57"/>
              </a:buClr>
              <a:buSzPts val="1401"/>
              <a:buFont typeface="Arial"/>
              <a:buChar char="•"/>
            </a:pPr>
            <a:r>
              <a:rPr lang="en-US" sz="1401" b="0" i="0" u="none" strike="noStrike" cap="none">
                <a:solidFill>
                  <a:srgbClr val="2A4A57"/>
                </a:solidFill>
                <a:latin typeface="Poppins Medium"/>
                <a:ea typeface="Poppins Medium"/>
                <a:cs typeface="Poppins Medium"/>
                <a:sym typeface="Poppins Medium"/>
              </a:rPr>
              <a:t>Obtain approval to proceed</a:t>
            </a:r>
            <a:endParaRPr sz="1400" b="0" i="0" u="none" strike="noStrike" cap="none">
              <a:solidFill>
                <a:srgbClr val="000000"/>
              </a:solidFill>
              <a:latin typeface="Arial"/>
              <a:ea typeface="Arial"/>
              <a:cs typeface="Arial"/>
              <a:sym typeface="Arial"/>
            </a:endParaRPr>
          </a:p>
          <a:p>
            <a:pPr marL="228597" marR="0" lvl="0" indent="-228597" algn="l" rtl="0">
              <a:lnSpc>
                <a:spcPct val="100000"/>
              </a:lnSpc>
              <a:spcBef>
                <a:spcPts val="0"/>
              </a:spcBef>
              <a:spcAft>
                <a:spcPts val="0"/>
              </a:spcAft>
              <a:buClr>
                <a:srgbClr val="2A4A57"/>
              </a:buClr>
              <a:buSzPts val="1401"/>
              <a:buFont typeface="Arial"/>
              <a:buChar char="•"/>
            </a:pPr>
            <a:r>
              <a:rPr lang="en-US" sz="1401" b="0" i="0" u="none" strike="noStrike" cap="none">
                <a:solidFill>
                  <a:srgbClr val="2A4A57"/>
                </a:solidFill>
                <a:latin typeface="Poppins Medium"/>
                <a:ea typeface="Poppins Medium"/>
                <a:cs typeface="Poppins Medium"/>
                <a:sym typeface="Poppins Medium"/>
              </a:rPr>
              <a:t>Conduct any required construction</a:t>
            </a:r>
            <a:endParaRPr sz="1400" b="0" i="0" u="none" strike="noStrike" cap="none">
              <a:solidFill>
                <a:srgbClr val="000000"/>
              </a:solidFill>
              <a:latin typeface="Arial"/>
              <a:ea typeface="Arial"/>
              <a:cs typeface="Arial"/>
              <a:sym typeface="Arial"/>
            </a:endParaRPr>
          </a:p>
          <a:p>
            <a:pPr marL="228597" marR="0" lvl="0" indent="-228597" algn="l" rtl="0">
              <a:lnSpc>
                <a:spcPct val="100000"/>
              </a:lnSpc>
              <a:spcBef>
                <a:spcPts val="0"/>
              </a:spcBef>
              <a:spcAft>
                <a:spcPts val="0"/>
              </a:spcAft>
              <a:buClr>
                <a:srgbClr val="2A4A57"/>
              </a:buClr>
              <a:buSzPts val="1401"/>
              <a:buFont typeface="Arial"/>
              <a:buChar char="•"/>
            </a:pPr>
            <a:r>
              <a:rPr lang="en-US" sz="1401" b="0" i="0" u="none" strike="noStrike" cap="none">
                <a:solidFill>
                  <a:srgbClr val="2A4A57"/>
                </a:solidFill>
                <a:latin typeface="Poppins Medium"/>
                <a:ea typeface="Poppins Medium"/>
                <a:cs typeface="Poppins Medium"/>
                <a:sym typeface="Poppins Medium"/>
              </a:rPr>
              <a:t>Start hosting events</a:t>
            </a:r>
            <a:endParaRPr sz="1400" b="0" i="0" u="none" strike="noStrike" cap="none">
              <a:solidFill>
                <a:srgbClr val="000000"/>
              </a:solidFill>
              <a:latin typeface="Arial"/>
              <a:ea typeface="Arial"/>
              <a:cs typeface="Arial"/>
              <a:sym typeface="Arial"/>
            </a:endParaRPr>
          </a:p>
          <a:p>
            <a:pPr marL="228597" marR="0" lvl="0" indent="-139633" algn="l" rtl="0">
              <a:lnSpc>
                <a:spcPct val="100000"/>
              </a:lnSpc>
              <a:spcBef>
                <a:spcPts val="0"/>
              </a:spcBef>
              <a:spcAft>
                <a:spcPts val="0"/>
              </a:spcAft>
              <a:buClr>
                <a:schemeClr val="dk1"/>
              </a:buClr>
              <a:buSzPts val="1401"/>
              <a:buFont typeface="Arial"/>
              <a:buNone/>
            </a:pPr>
            <a:endParaRPr sz="1401" b="0" i="0" u="none" strike="noStrike" cap="none">
              <a:solidFill>
                <a:srgbClr val="2A4A57"/>
              </a:solidFill>
              <a:latin typeface="Poppins Medium"/>
              <a:ea typeface="Poppins Medium"/>
              <a:cs typeface="Poppins Medium"/>
              <a:sym typeface="Poppins Medium"/>
            </a:endParaRPr>
          </a:p>
        </p:txBody>
      </p:sp>
      <p:sp>
        <p:nvSpPr>
          <p:cNvPr id="108" name="Google Shape;108;p1"/>
          <p:cNvSpPr/>
          <p:nvPr/>
        </p:nvSpPr>
        <p:spPr>
          <a:xfrm>
            <a:off x="631060" y="6929739"/>
            <a:ext cx="4443131" cy="1601336"/>
          </a:xfrm>
          <a:prstGeom prst="rect">
            <a:avLst/>
          </a:prstGeom>
          <a:noFill/>
          <a:ln>
            <a:noFill/>
          </a:ln>
        </p:spPr>
        <p:txBody>
          <a:bodyPr spcFirstLastPara="1" wrap="square" lIns="91425" tIns="45700" rIns="91425" bIns="45700" anchor="t" anchorCtr="0">
            <a:spAutoFit/>
          </a:bodyPr>
          <a:lstStyle/>
          <a:p>
            <a:pPr marL="228597" marR="0" lvl="0" indent="-228597" algn="l" rtl="0">
              <a:lnSpc>
                <a:spcPct val="100000"/>
              </a:lnSpc>
              <a:spcBef>
                <a:spcPts val="0"/>
              </a:spcBef>
              <a:spcAft>
                <a:spcPts val="0"/>
              </a:spcAft>
              <a:buClr>
                <a:srgbClr val="2A4A57"/>
              </a:buClr>
              <a:buSzPts val="1401"/>
              <a:buFont typeface="Arial"/>
              <a:buChar char="•"/>
            </a:pPr>
            <a:r>
              <a:rPr lang="en-US" sz="1401" b="0" i="0" u="none" strike="noStrike" cap="none">
                <a:solidFill>
                  <a:srgbClr val="2A4A57"/>
                </a:solidFill>
                <a:latin typeface="Poppins Medium"/>
                <a:ea typeface="Poppins Medium"/>
                <a:cs typeface="Poppins Medium"/>
                <a:sym typeface="Poppins Medium"/>
              </a:rPr>
              <a:t>Design course options</a:t>
            </a:r>
            <a:endParaRPr sz="1400" b="0" i="0" u="none" strike="noStrike" cap="none">
              <a:solidFill>
                <a:srgbClr val="000000"/>
              </a:solidFill>
              <a:latin typeface="Arial"/>
              <a:ea typeface="Arial"/>
              <a:cs typeface="Arial"/>
              <a:sym typeface="Arial"/>
            </a:endParaRPr>
          </a:p>
          <a:p>
            <a:pPr marL="228597" marR="0" lvl="0" indent="-228597" algn="l" rtl="0">
              <a:lnSpc>
                <a:spcPct val="100000"/>
              </a:lnSpc>
              <a:spcBef>
                <a:spcPts val="0"/>
              </a:spcBef>
              <a:spcAft>
                <a:spcPts val="0"/>
              </a:spcAft>
              <a:buClr>
                <a:srgbClr val="2A4A57"/>
              </a:buClr>
              <a:buSzPts val="1401"/>
              <a:buFont typeface="Arial"/>
              <a:buChar char="•"/>
            </a:pPr>
            <a:r>
              <a:rPr lang="en-US" sz="1401" b="0" i="0" u="none" strike="noStrike" cap="none">
                <a:solidFill>
                  <a:srgbClr val="2A4A57"/>
                </a:solidFill>
                <a:latin typeface="Poppins Medium"/>
                <a:ea typeface="Poppins Medium"/>
                <a:cs typeface="Poppins Medium"/>
                <a:sym typeface="Poppins Medium"/>
              </a:rPr>
              <a:t>Develop sustainable financial model</a:t>
            </a:r>
            <a:endParaRPr sz="1400" b="0" i="0" u="none" strike="noStrike" cap="none">
              <a:solidFill>
                <a:srgbClr val="000000"/>
              </a:solidFill>
              <a:latin typeface="Arial"/>
              <a:ea typeface="Arial"/>
              <a:cs typeface="Arial"/>
              <a:sym typeface="Arial"/>
            </a:endParaRPr>
          </a:p>
          <a:p>
            <a:pPr marL="228597" marR="0" lvl="0" indent="-228597" algn="l" rtl="0">
              <a:lnSpc>
                <a:spcPct val="100000"/>
              </a:lnSpc>
              <a:spcBef>
                <a:spcPts val="0"/>
              </a:spcBef>
              <a:spcAft>
                <a:spcPts val="0"/>
              </a:spcAft>
              <a:buClr>
                <a:srgbClr val="2A4A57"/>
              </a:buClr>
              <a:buSzPts val="1401"/>
              <a:buFont typeface="Arial"/>
              <a:buChar char="•"/>
            </a:pPr>
            <a:r>
              <a:rPr lang="en-US" sz="1401" b="0" i="0" u="none" strike="noStrike" cap="none">
                <a:solidFill>
                  <a:srgbClr val="2A4A57"/>
                </a:solidFill>
                <a:latin typeface="Poppins Medium"/>
                <a:ea typeface="Poppins Medium"/>
                <a:cs typeface="Poppins Medium"/>
                <a:sym typeface="Poppins Medium"/>
              </a:rPr>
              <a:t>Develop event scheduling/permitting process </a:t>
            </a:r>
            <a:endParaRPr sz="1400" b="0" i="0" u="none" strike="noStrike" cap="none">
              <a:solidFill>
                <a:srgbClr val="000000"/>
              </a:solidFill>
              <a:latin typeface="Arial"/>
              <a:ea typeface="Arial"/>
              <a:cs typeface="Arial"/>
              <a:sym typeface="Arial"/>
            </a:endParaRPr>
          </a:p>
          <a:p>
            <a:pPr marL="228597" marR="0" lvl="0" indent="-228597" algn="l" rtl="0">
              <a:lnSpc>
                <a:spcPct val="100000"/>
              </a:lnSpc>
              <a:spcBef>
                <a:spcPts val="0"/>
              </a:spcBef>
              <a:spcAft>
                <a:spcPts val="0"/>
              </a:spcAft>
              <a:buClr>
                <a:srgbClr val="2A4A57"/>
              </a:buClr>
              <a:buSzPts val="1401"/>
              <a:buFont typeface="Arial"/>
              <a:buChar char="•"/>
            </a:pPr>
            <a:r>
              <a:rPr lang="en-US" sz="1401" b="0" i="0" u="none" strike="noStrike" cap="none">
                <a:solidFill>
                  <a:srgbClr val="2A4A57"/>
                </a:solidFill>
                <a:latin typeface="Poppins Medium"/>
                <a:ea typeface="Poppins Medium"/>
                <a:cs typeface="Poppins Medium"/>
                <a:sym typeface="Poppins Medium"/>
              </a:rPr>
              <a:t>Design event logistics operations procedures</a:t>
            </a:r>
            <a:endParaRPr sz="1400" b="0" i="0" u="none" strike="noStrike" cap="none">
              <a:solidFill>
                <a:srgbClr val="000000"/>
              </a:solidFill>
              <a:latin typeface="Arial"/>
              <a:ea typeface="Arial"/>
              <a:cs typeface="Arial"/>
              <a:sym typeface="Arial"/>
            </a:endParaRPr>
          </a:p>
          <a:p>
            <a:pPr marL="228597" marR="0" lvl="0" indent="-228597" algn="l" rtl="0">
              <a:lnSpc>
                <a:spcPct val="100000"/>
              </a:lnSpc>
              <a:spcBef>
                <a:spcPts val="0"/>
              </a:spcBef>
              <a:spcAft>
                <a:spcPts val="0"/>
              </a:spcAft>
              <a:buClr>
                <a:srgbClr val="2A4A57"/>
              </a:buClr>
              <a:buSzPts val="1401"/>
              <a:buFont typeface="Arial"/>
              <a:buChar char="•"/>
            </a:pPr>
            <a:r>
              <a:rPr lang="en-US" sz="1401" b="0" i="0" u="none" strike="noStrike" cap="none">
                <a:solidFill>
                  <a:srgbClr val="2A4A57"/>
                </a:solidFill>
                <a:latin typeface="Poppins Medium"/>
                <a:ea typeface="Poppins Medium"/>
                <a:cs typeface="Poppins Medium"/>
                <a:sym typeface="Poppins Medium"/>
              </a:rPr>
              <a:t>Consult with Rancho Canada Ventures LLC, Monterey County, and Community Church</a:t>
            </a:r>
            <a:endParaRPr sz="1400" b="0" i="0" u="none" strike="noStrike" cap="none">
              <a:solidFill>
                <a:srgbClr val="000000"/>
              </a:solidFill>
              <a:latin typeface="Arial"/>
              <a:ea typeface="Arial"/>
              <a:cs typeface="Arial"/>
              <a:sym typeface="Arial"/>
            </a:endParaRPr>
          </a:p>
          <a:p>
            <a:pPr marL="228597" marR="0" lvl="0" indent="-139633" algn="l" rtl="0">
              <a:lnSpc>
                <a:spcPct val="100000"/>
              </a:lnSpc>
              <a:spcBef>
                <a:spcPts val="0"/>
              </a:spcBef>
              <a:spcAft>
                <a:spcPts val="0"/>
              </a:spcAft>
              <a:buClr>
                <a:schemeClr val="dk1"/>
              </a:buClr>
              <a:buSzPts val="1401"/>
              <a:buFont typeface="Arial"/>
              <a:buNone/>
            </a:pPr>
            <a:endParaRPr sz="1401" b="0" i="0" u="none" strike="noStrike" cap="none">
              <a:solidFill>
                <a:srgbClr val="2A4A57"/>
              </a:solidFill>
              <a:latin typeface="Poppins Medium"/>
              <a:ea typeface="Poppins Medium"/>
              <a:cs typeface="Poppins Medium"/>
              <a:sym typeface="Poppins Medium"/>
            </a:endParaRPr>
          </a:p>
        </p:txBody>
      </p:sp>
      <p:sp>
        <p:nvSpPr>
          <p:cNvPr id="109" name="Google Shape;109;p1"/>
          <p:cNvSpPr/>
          <p:nvPr/>
        </p:nvSpPr>
        <p:spPr>
          <a:xfrm>
            <a:off x="0" y="4954579"/>
            <a:ext cx="9144003" cy="188921"/>
          </a:xfrm>
          <a:prstGeom prst="rect">
            <a:avLst/>
          </a:prstGeom>
          <a:solidFill>
            <a:srgbClr val="2A4A57"/>
          </a:solidFill>
          <a:ln w="12700" cap="flat" cmpd="sng">
            <a:solidFill>
              <a:srgbClr val="2A4A5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g1006ccd8c31_0_171"/>
          <p:cNvSpPr/>
          <p:nvPr/>
        </p:nvSpPr>
        <p:spPr>
          <a:xfrm>
            <a:off x="-7262" y="8489135"/>
            <a:ext cx="9144000" cy="189000"/>
          </a:xfrm>
          <a:prstGeom prst="rect">
            <a:avLst/>
          </a:prstGeom>
          <a:solidFill>
            <a:srgbClr val="2A4A57"/>
          </a:solidFill>
          <a:ln w="12700" cap="flat" cmpd="sng">
            <a:solidFill>
              <a:srgbClr val="2A4A5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16" name="Google Shape;116;g1006ccd8c31_0_171"/>
          <p:cNvSpPr txBox="1"/>
          <p:nvPr/>
        </p:nvSpPr>
        <p:spPr>
          <a:xfrm>
            <a:off x="2656910" y="-3377615"/>
            <a:ext cx="3830100" cy="605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68"/>
              <a:buFont typeface="Arial"/>
              <a:buNone/>
            </a:pPr>
            <a:r>
              <a:rPr lang="en-US" sz="1868" b="0" i="0" u="none" strike="noStrike" cap="none">
                <a:solidFill>
                  <a:schemeClr val="lt1"/>
                </a:solidFill>
                <a:latin typeface="Source Sans Pro"/>
                <a:ea typeface="Source Sans Pro"/>
                <a:cs typeface="Source Sans Pro"/>
                <a:sym typeface="Source Sans Pro"/>
              </a:rPr>
              <a:t>REBRANDING</a:t>
            </a:r>
            <a:r>
              <a:rPr lang="en-US" sz="1467" b="0" i="0" u="none" strike="noStrike" cap="none">
                <a:solidFill>
                  <a:schemeClr val="lt1"/>
                </a:solidFill>
                <a:latin typeface="Source Sans Pro"/>
                <a:ea typeface="Source Sans Pro"/>
                <a:cs typeface="Source Sans Pro"/>
                <a:sym typeface="Source Sans Pro"/>
              </a:rPr>
              <a:t>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67"/>
              <a:buFont typeface="Arial"/>
              <a:buNone/>
            </a:pPr>
            <a:r>
              <a:rPr lang="en-US" sz="1467" b="0" i="0" u="none" strike="noStrike" cap="none">
                <a:solidFill>
                  <a:schemeClr val="lt1"/>
                </a:solidFill>
                <a:latin typeface="Source Sans Pro"/>
                <a:ea typeface="Source Sans Pro"/>
                <a:cs typeface="Source Sans Pro"/>
                <a:sym typeface="Source Sans Pro"/>
              </a:rPr>
              <a:t>CLIENT SERVICES</a:t>
            </a:r>
            <a:endParaRPr sz="1400" b="0" i="0" u="none" strike="noStrike" cap="none">
              <a:solidFill>
                <a:srgbClr val="000000"/>
              </a:solidFill>
              <a:latin typeface="Arial"/>
              <a:ea typeface="Arial"/>
              <a:cs typeface="Arial"/>
              <a:sym typeface="Arial"/>
            </a:endParaRPr>
          </a:p>
        </p:txBody>
      </p:sp>
      <p:sp>
        <p:nvSpPr>
          <p:cNvPr id="117" name="Google Shape;117;g1006ccd8c31_0_171"/>
          <p:cNvSpPr/>
          <p:nvPr/>
        </p:nvSpPr>
        <p:spPr>
          <a:xfrm>
            <a:off x="-7250" y="197150"/>
            <a:ext cx="9144000" cy="4946400"/>
          </a:xfrm>
          <a:prstGeom prst="rect">
            <a:avLst/>
          </a:prstGeom>
          <a:solidFill>
            <a:srgbClr val="2A4A57"/>
          </a:solidFill>
          <a:ln w="12700" cap="flat" cmpd="sng">
            <a:solidFill>
              <a:srgbClr val="2A4A5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nvGrpSpPr>
          <p:cNvPr id="118" name="Google Shape;118;g1006ccd8c31_0_171"/>
          <p:cNvGrpSpPr/>
          <p:nvPr/>
        </p:nvGrpSpPr>
        <p:grpSpPr>
          <a:xfrm>
            <a:off x="369874" y="526567"/>
            <a:ext cx="8389740" cy="4052474"/>
            <a:chOff x="532854" y="-639263"/>
            <a:chExt cx="5833500" cy="1228991"/>
          </a:xfrm>
        </p:grpSpPr>
        <p:sp>
          <p:nvSpPr>
            <p:cNvPr id="119" name="Google Shape;119;g1006ccd8c31_0_171"/>
            <p:cNvSpPr txBox="1"/>
            <p:nvPr/>
          </p:nvSpPr>
          <p:spPr>
            <a:xfrm>
              <a:off x="532854" y="-639263"/>
              <a:ext cx="5833500" cy="1401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chemeClr val="lt1"/>
                  </a:solidFill>
                  <a:latin typeface="Poppins Medium"/>
                  <a:ea typeface="Poppins Medium"/>
                  <a:cs typeface="Poppins Medium"/>
                  <a:sym typeface="Poppins Medium"/>
                </a:rPr>
                <a:t>Vision</a:t>
              </a:r>
              <a:endParaRPr sz="2400" b="0" i="0" u="none" strike="noStrike" cap="none">
                <a:solidFill>
                  <a:srgbClr val="000000"/>
                </a:solidFill>
                <a:latin typeface="Arial"/>
                <a:ea typeface="Arial"/>
                <a:cs typeface="Arial"/>
                <a:sym typeface="Arial"/>
              </a:endParaRPr>
            </a:p>
          </p:txBody>
        </p:sp>
        <p:sp>
          <p:nvSpPr>
            <p:cNvPr id="120" name="Google Shape;120;g1006ccd8c31_0_171"/>
            <p:cNvSpPr txBox="1"/>
            <p:nvPr/>
          </p:nvSpPr>
          <p:spPr>
            <a:xfrm>
              <a:off x="532854" y="-446472"/>
              <a:ext cx="5833500" cy="1036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Poppins Medium"/>
                  <a:ea typeface="Poppins Medium"/>
                  <a:cs typeface="Poppins Medium"/>
                  <a:sym typeface="Poppins Medium"/>
                </a:rPr>
                <a:t>The Palo Corona Cross Country Venue is a partnership between The Big Sur Marathon Foundation, the Monterey Peninsula Regional Parks District, and local scholastic athletic programs to establish, build, maintai</a:t>
              </a:r>
              <a:r>
                <a:rPr lang="en-US" sz="1800" b="0" i="0" u="none" strike="noStrike" cap="none">
                  <a:solidFill>
                    <a:schemeClr val="lt1"/>
                  </a:solidFill>
                  <a:latin typeface="Poppins Medium"/>
                  <a:ea typeface="Poppins Medium"/>
                  <a:cs typeface="Poppins Medium"/>
                  <a:sym typeface="Poppins Medium"/>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n, a</a:t>
              </a:r>
              <a:r>
                <a:rPr lang="en-US" sz="1800" b="0" i="0" u="none" strike="noStrike" cap="none">
                  <a:solidFill>
                    <a:schemeClr val="lt1"/>
                  </a:solidFill>
                  <a:latin typeface="Poppins Medium"/>
                  <a:ea typeface="Poppins Medium"/>
                  <a:cs typeface="Poppins Medium"/>
                  <a:sym typeface="Poppins Medium"/>
                </a:rPr>
                <a:t>nd operate a cross country running venue capable of hosting meets of all sizes, up to and including national championship level events.  When not in use, this venue will server as a  measured fitness trail for the community at Palo Corona Regional Park.</a:t>
              </a:r>
              <a:endParaRPr sz="1800" b="0" i="0" u="none" strike="noStrike" cap="none">
                <a:solidFill>
                  <a:schemeClr val="lt1"/>
                </a:solidFill>
                <a:latin typeface="Poppins Medium"/>
                <a:ea typeface="Poppins Medium"/>
                <a:cs typeface="Poppins Medium"/>
                <a:sym typeface="Poppins Medium"/>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Poppins Medium"/>
                <a:ea typeface="Poppins Medium"/>
                <a:cs typeface="Poppins Medium"/>
                <a:sym typeface="Poppins Medium"/>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Poppins Medium"/>
                <a:ea typeface="Poppins Medium"/>
                <a:cs typeface="Poppins Medium"/>
                <a:sym typeface="Poppins Medium"/>
              </a:endParaRPr>
            </a:p>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Poppins Medium"/>
                  <a:ea typeface="Poppins Medium"/>
                  <a:cs typeface="Poppins Medium"/>
                  <a:sym typeface="Poppins Medium"/>
                </a:rPr>
                <a:t>Our goal is to inspire our local athletes, promote youth fitness, instill a lifetime love of running, build character, and build community by providing a world-class competition venue.</a:t>
              </a:r>
              <a:endParaRPr sz="1800" b="0" i="0" u="none" strike="noStrike" cap="none">
                <a:solidFill>
                  <a:schemeClr val="lt1"/>
                </a:solidFill>
                <a:latin typeface="Poppins Medium"/>
                <a:ea typeface="Poppins Medium"/>
                <a:cs typeface="Poppins Medium"/>
                <a:sym typeface="Poppins Medium"/>
              </a:endParaRPr>
            </a:p>
          </p:txBody>
        </p:sp>
      </p:grpSp>
      <p:sp>
        <p:nvSpPr>
          <p:cNvPr id="121" name="Google Shape;121;g1006ccd8c31_0_171"/>
          <p:cNvSpPr/>
          <p:nvPr/>
        </p:nvSpPr>
        <p:spPr>
          <a:xfrm>
            <a:off x="0" y="2146"/>
            <a:ext cx="9144000" cy="189000"/>
          </a:xfrm>
          <a:prstGeom prst="rect">
            <a:avLst/>
          </a:prstGeom>
          <a:solidFill>
            <a:srgbClr val="2A4A57"/>
          </a:solidFill>
          <a:ln w="12700" cap="flat" cmpd="sng">
            <a:solidFill>
              <a:srgbClr val="2A4A5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g10894cd5629_0_0"/>
          <p:cNvSpPr txBox="1"/>
          <p:nvPr/>
        </p:nvSpPr>
        <p:spPr>
          <a:xfrm>
            <a:off x="2984725" y="2515825"/>
            <a:ext cx="1623000" cy="943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000" b="1">
                <a:latin typeface="Roboto"/>
                <a:ea typeface="Roboto"/>
                <a:cs typeface="Roboto"/>
                <a:sym typeface="Roboto"/>
              </a:rPr>
              <a:t>March 2020</a:t>
            </a:r>
            <a:endParaRPr sz="1000" b="1">
              <a:latin typeface="Roboto"/>
              <a:ea typeface="Roboto"/>
              <a:cs typeface="Roboto"/>
              <a:sym typeface="Roboto"/>
            </a:endParaRPr>
          </a:p>
          <a:p>
            <a:pPr marL="0" lvl="0" indent="0" algn="l" rtl="0">
              <a:spcBef>
                <a:spcPts val="0"/>
              </a:spcBef>
              <a:spcAft>
                <a:spcPts val="1600"/>
              </a:spcAft>
              <a:buNone/>
            </a:pPr>
            <a:r>
              <a:rPr lang="en-US" sz="1000">
                <a:latin typeface="Roboto"/>
                <a:ea typeface="Roboto"/>
                <a:cs typeface="Roboto"/>
                <a:sym typeface="Roboto"/>
              </a:rPr>
              <a:t>COVID-19</a:t>
            </a:r>
            <a:endParaRPr sz="1000" b="1">
              <a:latin typeface="Roboto"/>
              <a:ea typeface="Roboto"/>
              <a:cs typeface="Roboto"/>
              <a:sym typeface="Roboto"/>
            </a:endParaRPr>
          </a:p>
        </p:txBody>
      </p:sp>
      <p:sp>
        <p:nvSpPr>
          <p:cNvPr id="128" name="Google Shape;128;g10894cd5629_0_0"/>
          <p:cNvSpPr txBox="1"/>
          <p:nvPr/>
        </p:nvSpPr>
        <p:spPr>
          <a:xfrm>
            <a:off x="2401075" y="2017325"/>
            <a:ext cx="1256400" cy="663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000" b="1">
                <a:latin typeface="Roboto"/>
                <a:ea typeface="Roboto"/>
                <a:cs typeface="Roboto"/>
                <a:sym typeface="Roboto"/>
              </a:rPr>
              <a:t>December 2019</a:t>
            </a:r>
            <a:endParaRPr sz="1000" b="1">
              <a:latin typeface="Roboto"/>
              <a:ea typeface="Roboto"/>
              <a:cs typeface="Roboto"/>
              <a:sym typeface="Roboto"/>
            </a:endParaRPr>
          </a:p>
          <a:p>
            <a:pPr marL="0" lvl="0" indent="0" algn="l" rtl="0">
              <a:spcBef>
                <a:spcPts val="0"/>
              </a:spcBef>
              <a:spcAft>
                <a:spcPts val="1600"/>
              </a:spcAft>
              <a:buNone/>
            </a:pPr>
            <a:r>
              <a:rPr lang="en-US" sz="1000">
                <a:latin typeface="Roboto"/>
                <a:ea typeface="Roboto"/>
                <a:cs typeface="Roboto"/>
                <a:sym typeface="Roboto"/>
              </a:rPr>
              <a:t>Initial Presentation to MPRPD Board</a:t>
            </a:r>
            <a:endParaRPr sz="1000" b="1">
              <a:latin typeface="Roboto"/>
              <a:ea typeface="Roboto"/>
              <a:cs typeface="Roboto"/>
              <a:sym typeface="Roboto"/>
            </a:endParaRPr>
          </a:p>
        </p:txBody>
      </p:sp>
      <p:sp>
        <p:nvSpPr>
          <p:cNvPr id="129" name="Google Shape;129;g10894cd5629_0_0"/>
          <p:cNvSpPr/>
          <p:nvPr/>
        </p:nvSpPr>
        <p:spPr>
          <a:xfrm>
            <a:off x="4607752" y="3086601"/>
            <a:ext cx="1958400" cy="133500"/>
          </a:xfrm>
          <a:prstGeom prst="rect">
            <a:avLst/>
          </a:prstGeom>
          <a:solidFill>
            <a:srgbClr val="307B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30" name="Google Shape;130;g10894cd5629_0_0"/>
          <p:cNvCxnSpPr/>
          <p:nvPr/>
        </p:nvCxnSpPr>
        <p:spPr>
          <a:xfrm>
            <a:off x="3086100" y="3014675"/>
            <a:ext cx="3000" cy="204300"/>
          </a:xfrm>
          <a:prstGeom prst="straightConnector1">
            <a:avLst/>
          </a:prstGeom>
          <a:noFill/>
          <a:ln w="9525" cap="flat" cmpd="sng">
            <a:solidFill>
              <a:srgbClr val="000000"/>
            </a:solidFill>
            <a:prstDash val="solid"/>
            <a:round/>
            <a:headEnd type="none" w="sm" len="sm"/>
            <a:tailEnd type="none" w="sm" len="sm"/>
          </a:ln>
        </p:spPr>
      </p:cxnSp>
      <p:sp>
        <p:nvSpPr>
          <p:cNvPr id="131" name="Google Shape;131;g10894cd5629_0_0"/>
          <p:cNvSpPr/>
          <p:nvPr/>
        </p:nvSpPr>
        <p:spPr>
          <a:xfrm>
            <a:off x="3042766" y="2959591"/>
            <a:ext cx="92400" cy="92400"/>
          </a:xfrm>
          <a:prstGeom prst="ellipse">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g10894cd5629_0_0"/>
          <p:cNvSpPr txBox="1"/>
          <p:nvPr/>
        </p:nvSpPr>
        <p:spPr>
          <a:xfrm>
            <a:off x="4830475" y="1757375"/>
            <a:ext cx="1858500" cy="899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000" b="1">
                <a:latin typeface="Roboto"/>
                <a:ea typeface="Roboto"/>
                <a:cs typeface="Roboto"/>
                <a:sym typeface="Roboto"/>
              </a:rPr>
              <a:t>April 2021</a:t>
            </a:r>
            <a:endParaRPr sz="1000" b="1">
              <a:latin typeface="Roboto"/>
              <a:ea typeface="Roboto"/>
              <a:cs typeface="Roboto"/>
              <a:sym typeface="Roboto"/>
            </a:endParaRPr>
          </a:p>
          <a:p>
            <a:pPr marL="0" lvl="0" indent="0" algn="l" rtl="0">
              <a:spcBef>
                <a:spcPts val="0"/>
              </a:spcBef>
              <a:spcAft>
                <a:spcPts val="1600"/>
              </a:spcAft>
              <a:buNone/>
            </a:pPr>
            <a:r>
              <a:rPr lang="en-US" sz="1000">
                <a:latin typeface="Roboto"/>
                <a:ea typeface="Roboto"/>
                <a:cs typeface="Roboto"/>
                <a:sym typeface="Roboto"/>
              </a:rPr>
              <a:t>Project Resumes</a:t>
            </a:r>
            <a:endParaRPr sz="1000">
              <a:latin typeface="Roboto"/>
              <a:ea typeface="Roboto"/>
              <a:cs typeface="Roboto"/>
              <a:sym typeface="Roboto"/>
            </a:endParaRPr>
          </a:p>
        </p:txBody>
      </p:sp>
      <p:sp>
        <p:nvSpPr>
          <p:cNvPr id="133" name="Google Shape;133;g10894cd5629_0_0"/>
          <p:cNvSpPr/>
          <p:nvPr/>
        </p:nvSpPr>
        <p:spPr>
          <a:xfrm>
            <a:off x="6566100" y="3086600"/>
            <a:ext cx="2577900" cy="133500"/>
          </a:xfrm>
          <a:prstGeom prst="rect">
            <a:avLst/>
          </a:prstGeom>
          <a:solidFill>
            <a:srgbClr val="0944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4" name="Google Shape;134;g10894cd5629_0_0"/>
          <p:cNvGrpSpPr/>
          <p:nvPr/>
        </p:nvGrpSpPr>
        <p:grpSpPr>
          <a:xfrm>
            <a:off x="6435225" y="3086593"/>
            <a:ext cx="1840500" cy="1282582"/>
            <a:chOff x="6676775" y="3079467"/>
            <a:chExt cx="1840500" cy="1282582"/>
          </a:xfrm>
        </p:grpSpPr>
        <p:grpSp>
          <p:nvGrpSpPr>
            <p:cNvPr id="135" name="Google Shape;135;g10894cd5629_0_0"/>
            <p:cNvGrpSpPr/>
            <p:nvPr/>
          </p:nvGrpSpPr>
          <p:grpSpPr>
            <a:xfrm rot="10800000">
              <a:off x="6760035" y="3079467"/>
              <a:ext cx="92400" cy="411825"/>
              <a:chOff x="2070100" y="2563700"/>
              <a:chExt cx="92400" cy="411825"/>
            </a:xfrm>
          </p:grpSpPr>
          <p:cxnSp>
            <p:nvCxnSpPr>
              <p:cNvPr id="136" name="Google Shape;136;g10894cd5629_0_0"/>
              <p:cNvCxnSpPr/>
              <p:nvPr/>
            </p:nvCxnSpPr>
            <p:spPr>
              <a:xfrm>
                <a:off x="2116300" y="2616125"/>
                <a:ext cx="0" cy="359400"/>
              </a:xfrm>
              <a:prstGeom prst="straightConnector1">
                <a:avLst/>
              </a:prstGeom>
              <a:noFill/>
              <a:ln w="9525" cap="flat" cmpd="sng">
                <a:solidFill>
                  <a:srgbClr val="000000"/>
                </a:solidFill>
                <a:prstDash val="solid"/>
                <a:round/>
                <a:headEnd type="none" w="sm" len="sm"/>
                <a:tailEnd type="none" w="sm" len="sm"/>
              </a:ln>
            </p:spPr>
          </p:cxnSp>
          <p:sp>
            <p:nvSpPr>
              <p:cNvPr id="137" name="Google Shape;137;g10894cd5629_0_0"/>
              <p:cNvSpPr/>
              <p:nvPr/>
            </p:nvSpPr>
            <p:spPr>
              <a:xfrm>
                <a:off x="2070100" y="2563700"/>
                <a:ext cx="92400" cy="92400"/>
              </a:xfrm>
              <a:prstGeom prst="ellipse">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Google Shape;138;g10894cd5629_0_0"/>
            <p:cNvSpPr txBox="1"/>
            <p:nvPr/>
          </p:nvSpPr>
          <p:spPr>
            <a:xfrm>
              <a:off x="6676775" y="3418249"/>
              <a:ext cx="1840500" cy="943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000" b="1">
                  <a:latin typeface="Roboto"/>
                  <a:ea typeface="Roboto"/>
                  <a:cs typeface="Roboto"/>
                  <a:sym typeface="Roboto"/>
                </a:rPr>
                <a:t>January 2022</a:t>
              </a:r>
              <a:endParaRPr sz="1000" b="1">
                <a:latin typeface="Roboto"/>
                <a:ea typeface="Roboto"/>
                <a:cs typeface="Roboto"/>
                <a:sym typeface="Roboto"/>
              </a:endParaRPr>
            </a:p>
            <a:p>
              <a:pPr marL="0" lvl="0" indent="0" algn="l" rtl="0">
                <a:spcBef>
                  <a:spcPts val="0"/>
                </a:spcBef>
                <a:spcAft>
                  <a:spcPts val="1600"/>
                </a:spcAft>
                <a:buNone/>
              </a:pPr>
              <a:r>
                <a:rPr lang="en-US" sz="1000">
                  <a:latin typeface="Roboto"/>
                  <a:ea typeface="Roboto"/>
                  <a:cs typeface="Roboto"/>
                  <a:sym typeface="Roboto"/>
                </a:rPr>
                <a:t>Start of fundraising campaign</a:t>
              </a:r>
              <a:endParaRPr sz="1000">
                <a:latin typeface="Roboto"/>
                <a:ea typeface="Roboto"/>
                <a:cs typeface="Roboto"/>
                <a:sym typeface="Roboto"/>
              </a:endParaRPr>
            </a:p>
          </p:txBody>
        </p:sp>
      </p:grpSp>
      <p:sp>
        <p:nvSpPr>
          <p:cNvPr id="139" name="Google Shape;139;g10894cd5629_0_0"/>
          <p:cNvSpPr/>
          <p:nvPr/>
        </p:nvSpPr>
        <p:spPr>
          <a:xfrm>
            <a:off x="691050" y="3086601"/>
            <a:ext cx="1958400" cy="133500"/>
          </a:xfrm>
          <a:prstGeom prst="rect">
            <a:avLst/>
          </a:prstGeom>
          <a:solidFill>
            <a:srgbClr val="307B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0" name="Google Shape;140;g10894cd5629_0_0"/>
          <p:cNvGrpSpPr/>
          <p:nvPr/>
        </p:nvGrpSpPr>
        <p:grpSpPr>
          <a:xfrm>
            <a:off x="944275" y="2807191"/>
            <a:ext cx="92400" cy="411825"/>
            <a:chOff x="1455175" y="2563700"/>
            <a:chExt cx="92400" cy="411825"/>
          </a:xfrm>
        </p:grpSpPr>
        <p:cxnSp>
          <p:nvCxnSpPr>
            <p:cNvPr id="141" name="Google Shape;141;g10894cd5629_0_0"/>
            <p:cNvCxnSpPr/>
            <p:nvPr/>
          </p:nvCxnSpPr>
          <p:spPr>
            <a:xfrm>
              <a:off x="1501375" y="2616125"/>
              <a:ext cx="0" cy="359400"/>
            </a:xfrm>
            <a:prstGeom prst="straightConnector1">
              <a:avLst/>
            </a:prstGeom>
            <a:noFill/>
            <a:ln w="9525" cap="flat" cmpd="sng">
              <a:solidFill>
                <a:srgbClr val="000000"/>
              </a:solidFill>
              <a:prstDash val="solid"/>
              <a:round/>
              <a:headEnd type="none" w="sm" len="sm"/>
              <a:tailEnd type="none" w="sm" len="sm"/>
            </a:ln>
          </p:spPr>
        </p:cxnSp>
        <p:sp>
          <p:nvSpPr>
            <p:cNvPr id="142" name="Google Shape;142;g10894cd5629_0_0"/>
            <p:cNvSpPr/>
            <p:nvPr/>
          </p:nvSpPr>
          <p:spPr>
            <a:xfrm>
              <a:off x="1455175" y="2563700"/>
              <a:ext cx="92400" cy="92400"/>
            </a:xfrm>
            <a:prstGeom prst="ellipse">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3" name="Google Shape;143;g10894cd5629_0_0"/>
          <p:cNvSpPr txBox="1"/>
          <p:nvPr/>
        </p:nvSpPr>
        <p:spPr>
          <a:xfrm>
            <a:off x="877075" y="1941125"/>
            <a:ext cx="1256400" cy="663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000" b="1">
                <a:latin typeface="Roboto"/>
                <a:ea typeface="Roboto"/>
                <a:cs typeface="Roboto"/>
                <a:sym typeface="Roboto"/>
              </a:rPr>
              <a:t>June 2019</a:t>
            </a:r>
            <a:endParaRPr sz="1000" b="1">
              <a:latin typeface="Roboto"/>
              <a:ea typeface="Roboto"/>
              <a:cs typeface="Roboto"/>
              <a:sym typeface="Roboto"/>
            </a:endParaRPr>
          </a:p>
          <a:p>
            <a:pPr marL="0" lvl="0" indent="0" algn="l" rtl="0">
              <a:spcBef>
                <a:spcPts val="0"/>
              </a:spcBef>
              <a:spcAft>
                <a:spcPts val="1600"/>
              </a:spcAft>
              <a:buNone/>
            </a:pPr>
            <a:r>
              <a:rPr lang="en-US" sz="1000">
                <a:latin typeface="Roboto"/>
                <a:ea typeface="Roboto"/>
                <a:cs typeface="Roboto"/>
                <a:sym typeface="Roboto"/>
              </a:rPr>
              <a:t>Project proposed to Big Sur Marathon Foundation Board</a:t>
            </a:r>
            <a:endParaRPr sz="1000" b="1">
              <a:latin typeface="Roboto"/>
              <a:ea typeface="Roboto"/>
              <a:cs typeface="Roboto"/>
              <a:sym typeface="Roboto"/>
            </a:endParaRPr>
          </a:p>
        </p:txBody>
      </p:sp>
      <p:sp>
        <p:nvSpPr>
          <p:cNvPr id="144" name="Google Shape;144;g10894cd5629_0_0"/>
          <p:cNvSpPr/>
          <p:nvPr/>
        </p:nvSpPr>
        <p:spPr>
          <a:xfrm>
            <a:off x="2649402" y="3086601"/>
            <a:ext cx="1958400" cy="133500"/>
          </a:xfrm>
          <a:prstGeom prst="rect">
            <a:avLst/>
          </a:prstGeom>
          <a:solidFill>
            <a:srgbClr val="0944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5" name="Google Shape;145;g10894cd5629_0_0"/>
          <p:cNvGrpSpPr/>
          <p:nvPr/>
        </p:nvGrpSpPr>
        <p:grpSpPr>
          <a:xfrm rot="10800000">
            <a:off x="1464523" y="3086593"/>
            <a:ext cx="92400" cy="411825"/>
            <a:chOff x="2755900" y="2563700"/>
            <a:chExt cx="92400" cy="411825"/>
          </a:xfrm>
        </p:grpSpPr>
        <p:cxnSp>
          <p:nvCxnSpPr>
            <p:cNvPr id="146" name="Google Shape;146;g10894cd5629_0_0"/>
            <p:cNvCxnSpPr/>
            <p:nvPr/>
          </p:nvCxnSpPr>
          <p:spPr>
            <a:xfrm>
              <a:off x="2802100" y="2616125"/>
              <a:ext cx="0" cy="359400"/>
            </a:xfrm>
            <a:prstGeom prst="straightConnector1">
              <a:avLst/>
            </a:prstGeom>
            <a:noFill/>
            <a:ln w="9525" cap="flat" cmpd="sng">
              <a:solidFill>
                <a:srgbClr val="000000"/>
              </a:solidFill>
              <a:prstDash val="solid"/>
              <a:round/>
              <a:headEnd type="none" w="sm" len="sm"/>
              <a:tailEnd type="none" w="sm" len="sm"/>
            </a:ln>
          </p:spPr>
        </p:cxnSp>
        <p:sp>
          <p:nvSpPr>
            <p:cNvPr id="147" name="Google Shape;147;g10894cd5629_0_0"/>
            <p:cNvSpPr/>
            <p:nvPr/>
          </p:nvSpPr>
          <p:spPr>
            <a:xfrm>
              <a:off x="2755900" y="2563700"/>
              <a:ext cx="92400" cy="92400"/>
            </a:xfrm>
            <a:prstGeom prst="ellipse">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8" name="Google Shape;148;g10894cd5629_0_0"/>
          <p:cNvSpPr txBox="1"/>
          <p:nvPr/>
        </p:nvSpPr>
        <p:spPr>
          <a:xfrm>
            <a:off x="1388800" y="3501575"/>
            <a:ext cx="1117500" cy="943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000" b="1">
                <a:latin typeface="Roboto"/>
                <a:ea typeface="Roboto"/>
                <a:cs typeface="Roboto"/>
                <a:sym typeface="Roboto"/>
              </a:rPr>
              <a:t>September 2019</a:t>
            </a:r>
            <a:endParaRPr sz="1000" b="1">
              <a:latin typeface="Roboto"/>
              <a:ea typeface="Roboto"/>
              <a:cs typeface="Roboto"/>
              <a:sym typeface="Roboto"/>
            </a:endParaRPr>
          </a:p>
          <a:p>
            <a:pPr marL="0" lvl="0" indent="0" algn="l" rtl="0">
              <a:spcBef>
                <a:spcPts val="0"/>
              </a:spcBef>
              <a:spcAft>
                <a:spcPts val="1600"/>
              </a:spcAft>
              <a:buNone/>
            </a:pPr>
            <a:r>
              <a:rPr lang="en-US" sz="1000">
                <a:latin typeface="Roboto"/>
                <a:ea typeface="Roboto"/>
                <a:cs typeface="Roboto"/>
                <a:sym typeface="Roboto"/>
              </a:rPr>
              <a:t>Survey sent to 44 Local High School and College XC Coaches</a:t>
            </a:r>
            <a:endParaRPr sz="1000" b="1">
              <a:latin typeface="Roboto"/>
              <a:ea typeface="Roboto"/>
              <a:cs typeface="Roboto"/>
              <a:sym typeface="Roboto"/>
            </a:endParaRPr>
          </a:p>
        </p:txBody>
      </p:sp>
      <p:sp>
        <p:nvSpPr>
          <p:cNvPr id="149" name="Google Shape;149;g10894cd5629_0_0"/>
          <p:cNvSpPr txBox="1"/>
          <p:nvPr/>
        </p:nvSpPr>
        <p:spPr>
          <a:xfrm>
            <a:off x="489450" y="87200"/>
            <a:ext cx="8165100" cy="738900"/>
          </a:xfrm>
          <a:prstGeom prst="rect">
            <a:avLst/>
          </a:prstGeom>
          <a:noFill/>
          <a:ln>
            <a:noFill/>
          </a:ln>
        </p:spPr>
        <p:txBody>
          <a:bodyPr spcFirstLastPara="1" wrap="square" lIns="91425" tIns="91425" rIns="91425" bIns="91425" anchor="t" anchorCtr="0">
            <a:spAutoFit/>
          </a:bodyPr>
          <a:lstStyle/>
          <a:p>
            <a:pPr marL="0" lvl="0" indent="0" algn="ctr" rtl="0">
              <a:lnSpc>
                <a:spcPct val="90000"/>
              </a:lnSpc>
              <a:spcBef>
                <a:spcPts val="0"/>
              </a:spcBef>
              <a:spcAft>
                <a:spcPts val="0"/>
              </a:spcAft>
              <a:buNone/>
            </a:pPr>
            <a:r>
              <a:rPr lang="en-US" sz="2000">
                <a:solidFill>
                  <a:schemeClr val="dk1"/>
                </a:solidFill>
              </a:rPr>
              <a:t>A Brief History of the Partnership between the Big Sur Marathon Foundation, Local Coaches, and the MPRPD</a:t>
            </a:r>
            <a:endParaRPr sz="2000">
              <a:solidFill>
                <a:schemeClr val="dk1"/>
              </a:solidFill>
            </a:endParaRPr>
          </a:p>
        </p:txBody>
      </p:sp>
      <p:cxnSp>
        <p:nvCxnSpPr>
          <p:cNvPr id="150" name="Google Shape;150;g10894cd5629_0_0"/>
          <p:cNvCxnSpPr/>
          <p:nvPr/>
        </p:nvCxnSpPr>
        <p:spPr>
          <a:xfrm>
            <a:off x="2430475" y="2121025"/>
            <a:ext cx="15600" cy="1098000"/>
          </a:xfrm>
          <a:prstGeom prst="straightConnector1">
            <a:avLst/>
          </a:prstGeom>
          <a:noFill/>
          <a:ln w="9525" cap="flat" cmpd="sng">
            <a:solidFill>
              <a:srgbClr val="000000"/>
            </a:solidFill>
            <a:prstDash val="solid"/>
            <a:round/>
            <a:headEnd type="none" w="sm" len="sm"/>
            <a:tailEnd type="none" w="sm" len="sm"/>
          </a:ln>
        </p:spPr>
      </p:cxnSp>
      <p:sp>
        <p:nvSpPr>
          <p:cNvPr id="151" name="Google Shape;151;g10894cd5629_0_0"/>
          <p:cNvSpPr/>
          <p:nvPr/>
        </p:nvSpPr>
        <p:spPr>
          <a:xfrm>
            <a:off x="2392075" y="2045191"/>
            <a:ext cx="92400" cy="92400"/>
          </a:xfrm>
          <a:prstGeom prst="ellipse">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g10894cd5629_0_0"/>
          <p:cNvSpPr txBox="1"/>
          <p:nvPr/>
        </p:nvSpPr>
        <p:spPr>
          <a:xfrm>
            <a:off x="2324875" y="1331525"/>
            <a:ext cx="1256400" cy="663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000" b="1">
                <a:latin typeface="Roboto"/>
                <a:ea typeface="Roboto"/>
                <a:cs typeface="Roboto"/>
                <a:sym typeface="Roboto"/>
              </a:rPr>
              <a:t>December 2019</a:t>
            </a:r>
            <a:endParaRPr sz="1000" b="1">
              <a:latin typeface="Roboto"/>
              <a:ea typeface="Roboto"/>
              <a:cs typeface="Roboto"/>
              <a:sym typeface="Roboto"/>
            </a:endParaRPr>
          </a:p>
          <a:p>
            <a:pPr marL="0" lvl="0" indent="0" algn="l" rtl="0">
              <a:spcBef>
                <a:spcPts val="0"/>
              </a:spcBef>
              <a:spcAft>
                <a:spcPts val="1600"/>
              </a:spcAft>
              <a:buNone/>
            </a:pPr>
            <a:r>
              <a:rPr lang="en-US" sz="1000">
                <a:latin typeface="Roboto"/>
                <a:ea typeface="Roboto"/>
                <a:cs typeface="Roboto"/>
                <a:sym typeface="Roboto"/>
              </a:rPr>
              <a:t>Initial Coaches Brainstorming session</a:t>
            </a:r>
            <a:r>
              <a:rPr lang="en-US" sz="800">
                <a:latin typeface="Roboto"/>
                <a:ea typeface="Roboto"/>
                <a:cs typeface="Roboto"/>
                <a:sym typeface="Roboto"/>
              </a:rPr>
              <a:t> </a:t>
            </a:r>
            <a:endParaRPr sz="800" b="1">
              <a:latin typeface="Roboto"/>
              <a:ea typeface="Roboto"/>
              <a:cs typeface="Roboto"/>
              <a:sym typeface="Roboto"/>
            </a:endParaRPr>
          </a:p>
        </p:txBody>
      </p:sp>
      <p:cxnSp>
        <p:nvCxnSpPr>
          <p:cNvPr id="153" name="Google Shape;153;g10894cd5629_0_0"/>
          <p:cNvCxnSpPr>
            <a:stCxn id="154" idx="4"/>
          </p:cNvCxnSpPr>
          <p:nvPr/>
        </p:nvCxnSpPr>
        <p:spPr>
          <a:xfrm>
            <a:off x="2514475" y="2670991"/>
            <a:ext cx="4800" cy="553200"/>
          </a:xfrm>
          <a:prstGeom prst="straightConnector1">
            <a:avLst/>
          </a:prstGeom>
          <a:noFill/>
          <a:ln w="9525" cap="flat" cmpd="sng">
            <a:solidFill>
              <a:srgbClr val="000000"/>
            </a:solidFill>
            <a:prstDash val="solid"/>
            <a:round/>
            <a:headEnd type="none" w="sm" len="sm"/>
            <a:tailEnd type="none" w="sm" len="sm"/>
          </a:ln>
        </p:spPr>
      </p:cxnSp>
      <p:sp>
        <p:nvSpPr>
          <p:cNvPr id="154" name="Google Shape;154;g10894cd5629_0_0"/>
          <p:cNvSpPr/>
          <p:nvPr/>
        </p:nvSpPr>
        <p:spPr>
          <a:xfrm>
            <a:off x="2468275" y="2578591"/>
            <a:ext cx="92400" cy="92400"/>
          </a:xfrm>
          <a:prstGeom prst="ellipse">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5" name="Google Shape;155;g10894cd5629_0_0"/>
          <p:cNvGrpSpPr/>
          <p:nvPr/>
        </p:nvGrpSpPr>
        <p:grpSpPr>
          <a:xfrm rot="10800000">
            <a:off x="2759923" y="3086593"/>
            <a:ext cx="92400" cy="411825"/>
            <a:chOff x="2755900" y="2563700"/>
            <a:chExt cx="92400" cy="411825"/>
          </a:xfrm>
        </p:grpSpPr>
        <p:cxnSp>
          <p:nvCxnSpPr>
            <p:cNvPr id="156" name="Google Shape;156;g10894cd5629_0_0"/>
            <p:cNvCxnSpPr/>
            <p:nvPr/>
          </p:nvCxnSpPr>
          <p:spPr>
            <a:xfrm>
              <a:off x="2802100" y="2616125"/>
              <a:ext cx="0" cy="359400"/>
            </a:xfrm>
            <a:prstGeom prst="straightConnector1">
              <a:avLst/>
            </a:prstGeom>
            <a:noFill/>
            <a:ln w="9525" cap="flat" cmpd="sng">
              <a:solidFill>
                <a:srgbClr val="000000"/>
              </a:solidFill>
              <a:prstDash val="solid"/>
              <a:round/>
              <a:headEnd type="none" w="sm" len="sm"/>
              <a:tailEnd type="none" w="sm" len="sm"/>
            </a:ln>
          </p:spPr>
        </p:cxnSp>
        <p:sp>
          <p:nvSpPr>
            <p:cNvPr id="157" name="Google Shape;157;g10894cd5629_0_0"/>
            <p:cNvSpPr/>
            <p:nvPr/>
          </p:nvSpPr>
          <p:spPr>
            <a:xfrm>
              <a:off x="2755900" y="2563700"/>
              <a:ext cx="92400" cy="92400"/>
            </a:xfrm>
            <a:prstGeom prst="ellipse">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8" name="Google Shape;158;g10894cd5629_0_0"/>
          <p:cNvSpPr txBox="1"/>
          <p:nvPr/>
        </p:nvSpPr>
        <p:spPr>
          <a:xfrm>
            <a:off x="2684200" y="3501575"/>
            <a:ext cx="1117500" cy="943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000" b="1">
                <a:latin typeface="Roboto"/>
                <a:ea typeface="Roboto"/>
                <a:cs typeface="Roboto"/>
                <a:sym typeface="Roboto"/>
              </a:rPr>
              <a:t>February  2020</a:t>
            </a:r>
            <a:endParaRPr sz="1000" b="1">
              <a:latin typeface="Roboto"/>
              <a:ea typeface="Roboto"/>
              <a:cs typeface="Roboto"/>
              <a:sym typeface="Roboto"/>
            </a:endParaRPr>
          </a:p>
          <a:p>
            <a:pPr marL="0" lvl="0" indent="0" algn="l" rtl="0">
              <a:spcBef>
                <a:spcPts val="0"/>
              </a:spcBef>
              <a:spcAft>
                <a:spcPts val="1600"/>
              </a:spcAft>
              <a:buNone/>
            </a:pPr>
            <a:r>
              <a:rPr lang="en-US" sz="1000">
                <a:latin typeface="Roboto"/>
                <a:ea typeface="Roboto"/>
                <a:cs typeface="Roboto"/>
                <a:sym typeface="Roboto"/>
              </a:rPr>
              <a:t>Coaches site walk  and initial Course Design</a:t>
            </a:r>
            <a:endParaRPr sz="1000" b="1">
              <a:latin typeface="Roboto"/>
              <a:ea typeface="Roboto"/>
              <a:cs typeface="Roboto"/>
              <a:sym typeface="Roboto"/>
            </a:endParaRPr>
          </a:p>
        </p:txBody>
      </p:sp>
      <p:cxnSp>
        <p:nvCxnSpPr>
          <p:cNvPr id="159" name="Google Shape;159;g10894cd5629_0_0"/>
          <p:cNvCxnSpPr>
            <a:stCxn id="160" idx="4"/>
          </p:cNvCxnSpPr>
          <p:nvPr/>
        </p:nvCxnSpPr>
        <p:spPr>
          <a:xfrm flipH="1">
            <a:off x="4948075" y="2289991"/>
            <a:ext cx="4800" cy="915300"/>
          </a:xfrm>
          <a:prstGeom prst="straightConnector1">
            <a:avLst/>
          </a:prstGeom>
          <a:noFill/>
          <a:ln w="9525" cap="flat" cmpd="sng">
            <a:solidFill>
              <a:srgbClr val="000000"/>
            </a:solidFill>
            <a:prstDash val="solid"/>
            <a:round/>
            <a:headEnd type="none" w="sm" len="sm"/>
            <a:tailEnd type="none" w="sm" len="sm"/>
          </a:ln>
        </p:spPr>
      </p:cxnSp>
      <p:sp>
        <p:nvSpPr>
          <p:cNvPr id="160" name="Google Shape;160;g10894cd5629_0_0"/>
          <p:cNvSpPr/>
          <p:nvPr/>
        </p:nvSpPr>
        <p:spPr>
          <a:xfrm>
            <a:off x="4906675" y="2197591"/>
            <a:ext cx="92400" cy="92400"/>
          </a:xfrm>
          <a:prstGeom prst="ellipse">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1" name="Google Shape;161;g10894cd5629_0_0"/>
          <p:cNvGrpSpPr/>
          <p:nvPr/>
        </p:nvGrpSpPr>
        <p:grpSpPr>
          <a:xfrm rot="10800000">
            <a:off x="5122123" y="3086593"/>
            <a:ext cx="92400" cy="411825"/>
            <a:chOff x="2755900" y="2563700"/>
            <a:chExt cx="92400" cy="411825"/>
          </a:xfrm>
        </p:grpSpPr>
        <p:cxnSp>
          <p:nvCxnSpPr>
            <p:cNvPr id="162" name="Google Shape;162;g10894cd5629_0_0"/>
            <p:cNvCxnSpPr/>
            <p:nvPr/>
          </p:nvCxnSpPr>
          <p:spPr>
            <a:xfrm>
              <a:off x="2802100" y="2616125"/>
              <a:ext cx="0" cy="359400"/>
            </a:xfrm>
            <a:prstGeom prst="straightConnector1">
              <a:avLst/>
            </a:prstGeom>
            <a:noFill/>
            <a:ln w="9525" cap="flat" cmpd="sng">
              <a:solidFill>
                <a:srgbClr val="000000"/>
              </a:solidFill>
              <a:prstDash val="solid"/>
              <a:round/>
              <a:headEnd type="none" w="sm" len="sm"/>
              <a:tailEnd type="none" w="sm" len="sm"/>
            </a:ln>
          </p:spPr>
        </p:cxnSp>
        <p:sp>
          <p:nvSpPr>
            <p:cNvPr id="163" name="Google Shape;163;g10894cd5629_0_0"/>
            <p:cNvSpPr/>
            <p:nvPr/>
          </p:nvSpPr>
          <p:spPr>
            <a:xfrm>
              <a:off x="2755900" y="2563700"/>
              <a:ext cx="92400" cy="92400"/>
            </a:xfrm>
            <a:prstGeom prst="ellipse">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4" name="Google Shape;164;g10894cd5629_0_0"/>
          <p:cNvSpPr txBox="1"/>
          <p:nvPr/>
        </p:nvSpPr>
        <p:spPr>
          <a:xfrm>
            <a:off x="5046400" y="3425375"/>
            <a:ext cx="1117500" cy="943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800" b="1">
                <a:latin typeface="Roboto"/>
                <a:ea typeface="Roboto"/>
                <a:cs typeface="Roboto"/>
                <a:sym typeface="Roboto"/>
              </a:rPr>
              <a:t>J</a:t>
            </a:r>
            <a:r>
              <a:rPr lang="en-US" sz="1000" b="1">
                <a:latin typeface="Roboto"/>
                <a:ea typeface="Roboto"/>
                <a:cs typeface="Roboto"/>
                <a:sym typeface="Roboto"/>
              </a:rPr>
              <a:t>une  2021</a:t>
            </a:r>
            <a:endParaRPr sz="1000" b="1">
              <a:latin typeface="Roboto"/>
              <a:ea typeface="Roboto"/>
              <a:cs typeface="Roboto"/>
              <a:sym typeface="Roboto"/>
            </a:endParaRPr>
          </a:p>
          <a:p>
            <a:pPr marL="0" lvl="0" indent="0" algn="l" rtl="0">
              <a:spcBef>
                <a:spcPts val="0"/>
              </a:spcBef>
              <a:spcAft>
                <a:spcPts val="1600"/>
              </a:spcAft>
              <a:buNone/>
            </a:pPr>
            <a:r>
              <a:rPr lang="en-US" sz="1000">
                <a:latin typeface="Roboto"/>
                <a:ea typeface="Roboto"/>
                <a:cs typeface="Roboto"/>
                <a:sym typeface="Roboto"/>
              </a:rPr>
              <a:t>Coaches site walk  and course redesign</a:t>
            </a:r>
            <a:endParaRPr sz="1000" b="1">
              <a:latin typeface="Roboto"/>
              <a:ea typeface="Roboto"/>
              <a:cs typeface="Roboto"/>
              <a:sym typeface="Roboto"/>
            </a:endParaRPr>
          </a:p>
        </p:txBody>
      </p:sp>
      <p:grpSp>
        <p:nvGrpSpPr>
          <p:cNvPr id="165" name="Google Shape;165;g10894cd5629_0_0"/>
          <p:cNvGrpSpPr/>
          <p:nvPr/>
        </p:nvGrpSpPr>
        <p:grpSpPr>
          <a:xfrm>
            <a:off x="5592475" y="2807191"/>
            <a:ext cx="92400" cy="411825"/>
            <a:chOff x="1455175" y="2563700"/>
            <a:chExt cx="92400" cy="411825"/>
          </a:xfrm>
        </p:grpSpPr>
        <p:cxnSp>
          <p:nvCxnSpPr>
            <p:cNvPr id="166" name="Google Shape;166;g10894cd5629_0_0"/>
            <p:cNvCxnSpPr/>
            <p:nvPr/>
          </p:nvCxnSpPr>
          <p:spPr>
            <a:xfrm>
              <a:off x="1501375" y="2616125"/>
              <a:ext cx="0" cy="359400"/>
            </a:xfrm>
            <a:prstGeom prst="straightConnector1">
              <a:avLst/>
            </a:prstGeom>
            <a:noFill/>
            <a:ln w="9525" cap="flat" cmpd="sng">
              <a:solidFill>
                <a:srgbClr val="000000"/>
              </a:solidFill>
              <a:prstDash val="solid"/>
              <a:round/>
              <a:headEnd type="none" w="sm" len="sm"/>
              <a:tailEnd type="none" w="sm" len="sm"/>
            </a:ln>
          </p:spPr>
        </p:cxnSp>
        <p:sp>
          <p:nvSpPr>
            <p:cNvPr id="167" name="Google Shape;167;g10894cd5629_0_0"/>
            <p:cNvSpPr/>
            <p:nvPr/>
          </p:nvSpPr>
          <p:spPr>
            <a:xfrm>
              <a:off x="1455175" y="2563700"/>
              <a:ext cx="92400" cy="92400"/>
            </a:xfrm>
            <a:prstGeom prst="ellipse">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8" name="Google Shape;168;g10894cd5629_0_0"/>
          <p:cNvSpPr txBox="1"/>
          <p:nvPr/>
        </p:nvSpPr>
        <p:spPr>
          <a:xfrm>
            <a:off x="5525275" y="2093525"/>
            <a:ext cx="1858500" cy="663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000" b="1">
                <a:latin typeface="Roboto"/>
                <a:ea typeface="Roboto"/>
                <a:cs typeface="Roboto"/>
                <a:sym typeface="Roboto"/>
              </a:rPr>
              <a:t>August 2021</a:t>
            </a:r>
            <a:endParaRPr sz="1000" b="1">
              <a:latin typeface="Roboto"/>
              <a:ea typeface="Roboto"/>
              <a:cs typeface="Roboto"/>
              <a:sym typeface="Roboto"/>
            </a:endParaRPr>
          </a:p>
          <a:p>
            <a:pPr marL="0" lvl="0" indent="0" algn="l" rtl="0">
              <a:spcBef>
                <a:spcPts val="0"/>
              </a:spcBef>
              <a:spcAft>
                <a:spcPts val="1600"/>
              </a:spcAft>
              <a:buNone/>
            </a:pPr>
            <a:r>
              <a:rPr lang="en-US" sz="1000">
                <a:latin typeface="Roboto"/>
                <a:ea typeface="Roboto"/>
                <a:cs typeface="Roboto"/>
                <a:sym typeface="Roboto"/>
              </a:rPr>
              <a:t>Memorandum of Understanding between BSMF and MPRPD signed</a:t>
            </a:r>
            <a:endParaRPr sz="1000" b="1">
              <a:latin typeface="Roboto"/>
              <a:ea typeface="Roboto"/>
              <a:cs typeface="Roboto"/>
              <a:sym typeface="Roboto"/>
            </a:endParaRPr>
          </a:p>
        </p:txBody>
      </p:sp>
      <p:grpSp>
        <p:nvGrpSpPr>
          <p:cNvPr id="169" name="Google Shape;169;g10894cd5629_0_0"/>
          <p:cNvGrpSpPr/>
          <p:nvPr/>
        </p:nvGrpSpPr>
        <p:grpSpPr>
          <a:xfrm rot="10800000">
            <a:off x="6188923" y="3086700"/>
            <a:ext cx="92400" cy="1326119"/>
            <a:chOff x="2755900" y="1649300"/>
            <a:chExt cx="92400" cy="1326119"/>
          </a:xfrm>
        </p:grpSpPr>
        <p:cxnSp>
          <p:nvCxnSpPr>
            <p:cNvPr id="170" name="Google Shape;170;g10894cd5629_0_0"/>
            <p:cNvCxnSpPr/>
            <p:nvPr/>
          </p:nvCxnSpPr>
          <p:spPr>
            <a:xfrm>
              <a:off x="2798348" y="1718719"/>
              <a:ext cx="3900" cy="1256700"/>
            </a:xfrm>
            <a:prstGeom prst="straightConnector1">
              <a:avLst/>
            </a:prstGeom>
            <a:noFill/>
            <a:ln w="9525" cap="flat" cmpd="sng">
              <a:solidFill>
                <a:srgbClr val="000000"/>
              </a:solidFill>
              <a:prstDash val="solid"/>
              <a:round/>
              <a:headEnd type="none" w="sm" len="sm"/>
              <a:tailEnd type="none" w="sm" len="sm"/>
            </a:ln>
          </p:spPr>
        </p:cxnSp>
        <p:sp>
          <p:nvSpPr>
            <p:cNvPr id="171" name="Google Shape;171;g10894cd5629_0_0"/>
            <p:cNvSpPr/>
            <p:nvPr/>
          </p:nvSpPr>
          <p:spPr>
            <a:xfrm>
              <a:off x="2755900" y="1649300"/>
              <a:ext cx="92400" cy="92400"/>
            </a:xfrm>
            <a:prstGeom prst="ellipse">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2" name="Google Shape;172;g10894cd5629_0_0"/>
          <p:cNvSpPr txBox="1"/>
          <p:nvPr/>
        </p:nvSpPr>
        <p:spPr>
          <a:xfrm>
            <a:off x="6113200" y="4339775"/>
            <a:ext cx="1727700" cy="943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000" b="1">
                <a:latin typeface="Roboto"/>
                <a:ea typeface="Roboto"/>
                <a:cs typeface="Roboto"/>
                <a:sym typeface="Roboto"/>
              </a:rPr>
              <a:t>November  2021</a:t>
            </a:r>
            <a:endParaRPr sz="1000" b="1">
              <a:latin typeface="Roboto"/>
              <a:ea typeface="Roboto"/>
              <a:cs typeface="Roboto"/>
              <a:sym typeface="Roboto"/>
            </a:endParaRPr>
          </a:p>
          <a:p>
            <a:pPr marL="0" lvl="0" indent="0" algn="l" rtl="0">
              <a:spcBef>
                <a:spcPts val="0"/>
              </a:spcBef>
              <a:spcAft>
                <a:spcPts val="1600"/>
              </a:spcAft>
              <a:buNone/>
            </a:pPr>
            <a:r>
              <a:rPr lang="en-US" sz="1000">
                <a:latin typeface="Roboto"/>
                <a:ea typeface="Roboto"/>
                <a:cs typeface="Roboto"/>
                <a:sym typeface="Roboto"/>
              </a:rPr>
              <a:t>Second Coaches Survey</a:t>
            </a:r>
            <a:endParaRPr sz="1000" b="1">
              <a:latin typeface="Roboto"/>
              <a:ea typeface="Roboto"/>
              <a:cs typeface="Roboto"/>
              <a:sym typeface="Roboto"/>
            </a:endParaRPr>
          </a:p>
        </p:txBody>
      </p:sp>
      <p:grpSp>
        <p:nvGrpSpPr>
          <p:cNvPr id="173" name="Google Shape;173;g10894cd5629_0_0"/>
          <p:cNvGrpSpPr/>
          <p:nvPr/>
        </p:nvGrpSpPr>
        <p:grpSpPr>
          <a:xfrm>
            <a:off x="7192675" y="2807191"/>
            <a:ext cx="92400" cy="411825"/>
            <a:chOff x="1455175" y="2563700"/>
            <a:chExt cx="92400" cy="411825"/>
          </a:xfrm>
        </p:grpSpPr>
        <p:cxnSp>
          <p:nvCxnSpPr>
            <p:cNvPr id="174" name="Google Shape;174;g10894cd5629_0_0"/>
            <p:cNvCxnSpPr/>
            <p:nvPr/>
          </p:nvCxnSpPr>
          <p:spPr>
            <a:xfrm>
              <a:off x="1501375" y="2616125"/>
              <a:ext cx="0" cy="359400"/>
            </a:xfrm>
            <a:prstGeom prst="straightConnector1">
              <a:avLst/>
            </a:prstGeom>
            <a:noFill/>
            <a:ln w="9525" cap="flat" cmpd="sng">
              <a:solidFill>
                <a:srgbClr val="000000"/>
              </a:solidFill>
              <a:prstDash val="solid"/>
              <a:round/>
              <a:headEnd type="none" w="sm" len="sm"/>
              <a:tailEnd type="none" w="sm" len="sm"/>
            </a:ln>
          </p:spPr>
        </p:cxnSp>
        <p:sp>
          <p:nvSpPr>
            <p:cNvPr id="175" name="Google Shape;175;g10894cd5629_0_0"/>
            <p:cNvSpPr/>
            <p:nvPr/>
          </p:nvSpPr>
          <p:spPr>
            <a:xfrm>
              <a:off x="1455175" y="2563700"/>
              <a:ext cx="92400" cy="92400"/>
            </a:xfrm>
            <a:prstGeom prst="ellipse">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6" name="Google Shape;176;g10894cd5629_0_0"/>
          <p:cNvSpPr txBox="1"/>
          <p:nvPr/>
        </p:nvSpPr>
        <p:spPr>
          <a:xfrm>
            <a:off x="7125475" y="2169725"/>
            <a:ext cx="980400" cy="663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000" b="1">
                <a:latin typeface="Roboto"/>
                <a:ea typeface="Roboto"/>
                <a:cs typeface="Roboto"/>
                <a:sym typeface="Roboto"/>
              </a:rPr>
              <a:t>April 2022</a:t>
            </a:r>
            <a:endParaRPr sz="1000" b="1">
              <a:latin typeface="Roboto"/>
              <a:ea typeface="Roboto"/>
              <a:cs typeface="Roboto"/>
              <a:sym typeface="Roboto"/>
            </a:endParaRPr>
          </a:p>
          <a:p>
            <a:pPr marL="0" lvl="0" indent="0" algn="l" rtl="0">
              <a:spcBef>
                <a:spcPts val="0"/>
              </a:spcBef>
              <a:spcAft>
                <a:spcPts val="1600"/>
              </a:spcAft>
              <a:buNone/>
            </a:pPr>
            <a:r>
              <a:rPr lang="en-US" sz="1000">
                <a:latin typeface="Roboto"/>
                <a:ea typeface="Roboto"/>
                <a:cs typeface="Roboto"/>
                <a:sym typeface="Roboto"/>
              </a:rPr>
              <a:t>Start of construction</a:t>
            </a:r>
            <a:endParaRPr sz="1000" b="1">
              <a:latin typeface="Roboto"/>
              <a:ea typeface="Roboto"/>
              <a:cs typeface="Roboto"/>
              <a:sym typeface="Roboto"/>
            </a:endParaRPr>
          </a:p>
        </p:txBody>
      </p:sp>
      <p:grpSp>
        <p:nvGrpSpPr>
          <p:cNvPr id="177" name="Google Shape;177;g10894cd5629_0_0"/>
          <p:cNvGrpSpPr/>
          <p:nvPr/>
        </p:nvGrpSpPr>
        <p:grpSpPr>
          <a:xfrm>
            <a:off x="8183275" y="2807191"/>
            <a:ext cx="92400" cy="411825"/>
            <a:chOff x="1455175" y="2563700"/>
            <a:chExt cx="92400" cy="411825"/>
          </a:xfrm>
        </p:grpSpPr>
        <p:cxnSp>
          <p:nvCxnSpPr>
            <p:cNvPr id="178" name="Google Shape;178;g10894cd5629_0_0"/>
            <p:cNvCxnSpPr/>
            <p:nvPr/>
          </p:nvCxnSpPr>
          <p:spPr>
            <a:xfrm>
              <a:off x="1501375" y="2616125"/>
              <a:ext cx="0" cy="359400"/>
            </a:xfrm>
            <a:prstGeom prst="straightConnector1">
              <a:avLst/>
            </a:prstGeom>
            <a:noFill/>
            <a:ln w="9525" cap="flat" cmpd="sng">
              <a:solidFill>
                <a:srgbClr val="000000"/>
              </a:solidFill>
              <a:prstDash val="solid"/>
              <a:round/>
              <a:headEnd type="none" w="sm" len="sm"/>
              <a:tailEnd type="none" w="sm" len="sm"/>
            </a:ln>
          </p:spPr>
        </p:cxnSp>
        <p:sp>
          <p:nvSpPr>
            <p:cNvPr id="179" name="Google Shape;179;g10894cd5629_0_0"/>
            <p:cNvSpPr/>
            <p:nvPr/>
          </p:nvSpPr>
          <p:spPr>
            <a:xfrm>
              <a:off x="1455175" y="2563700"/>
              <a:ext cx="92400" cy="92400"/>
            </a:xfrm>
            <a:prstGeom prst="ellipse">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0" name="Google Shape;180;g10894cd5629_0_0"/>
          <p:cNvSpPr txBox="1"/>
          <p:nvPr/>
        </p:nvSpPr>
        <p:spPr>
          <a:xfrm>
            <a:off x="8116075" y="2322125"/>
            <a:ext cx="980400" cy="663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000" b="1">
                <a:latin typeface="Roboto"/>
                <a:ea typeface="Roboto"/>
                <a:cs typeface="Roboto"/>
                <a:sym typeface="Roboto"/>
              </a:rPr>
              <a:t>August 2022</a:t>
            </a:r>
            <a:endParaRPr sz="1000" b="1">
              <a:latin typeface="Roboto"/>
              <a:ea typeface="Roboto"/>
              <a:cs typeface="Roboto"/>
              <a:sym typeface="Roboto"/>
            </a:endParaRPr>
          </a:p>
          <a:p>
            <a:pPr marL="0" lvl="0" indent="0" algn="l" rtl="0">
              <a:spcBef>
                <a:spcPts val="0"/>
              </a:spcBef>
              <a:spcAft>
                <a:spcPts val="1600"/>
              </a:spcAft>
              <a:buNone/>
            </a:pPr>
            <a:r>
              <a:rPr lang="en-US" sz="1000">
                <a:latin typeface="Roboto"/>
                <a:ea typeface="Roboto"/>
                <a:cs typeface="Roboto"/>
                <a:sym typeface="Roboto"/>
              </a:rPr>
              <a:t>FIRST RACE!</a:t>
            </a:r>
            <a:endParaRPr sz="1000" b="1">
              <a:latin typeface="Roboto"/>
              <a:ea typeface="Roboto"/>
              <a:cs typeface="Roboto"/>
              <a:sym typeface="Roboto"/>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g1006ccd8c31_0_203"/>
          <p:cNvSpPr txBox="1">
            <a:spLocks noGrp="1"/>
          </p:cNvSpPr>
          <p:nvPr>
            <p:ph type="title"/>
          </p:nvPr>
        </p:nvSpPr>
        <p:spPr>
          <a:xfrm>
            <a:off x="311700" y="2926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SzPts val="2800"/>
              <a:buNone/>
            </a:pPr>
            <a:r>
              <a:rPr lang="en-US" sz="3000" b="1"/>
              <a:t>By the Numbers</a:t>
            </a:r>
            <a:endParaRPr sz="3000" b="1"/>
          </a:p>
        </p:txBody>
      </p:sp>
      <p:sp>
        <p:nvSpPr>
          <p:cNvPr id="186" name="Google Shape;186;g1006ccd8c31_0_203"/>
          <p:cNvSpPr txBox="1">
            <a:spLocks noGrp="1"/>
          </p:cNvSpPr>
          <p:nvPr>
            <p:ph type="body" idx="1"/>
          </p:nvPr>
        </p:nvSpPr>
        <p:spPr>
          <a:xfrm>
            <a:off x="-87375" y="847675"/>
            <a:ext cx="8919600" cy="3416400"/>
          </a:xfrm>
          <a:prstGeom prst="rect">
            <a:avLst/>
          </a:prstGeom>
          <a:noFill/>
          <a:ln>
            <a:noFill/>
          </a:ln>
        </p:spPr>
        <p:txBody>
          <a:bodyPr spcFirstLastPara="1" wrap="square" lIns="91425" tIns="91425" rIns="91425" bIns="91425" anchor="t" anchorCtr="0">
            <a:noAutofit/>
          </a:bodyPr>
          <a:lstStyle/>
          <a:p>
            <a:pPr marL="457200" lvl="0" indent="0" algn="l" rtl="0">
              <a:lnSpc>
                <a:spcPct val="90000"/>
              </a:lnSpc>
              <a:spcBef>
                <a:spcPts val="0"/>
              </a:spcBef>
              <a:spcAft>
                <a:spcPts val="0"/>
              </a:spcAft>
              <a:buNone/>
            </a:pPr>
            <a:r>
              <a:rPr lang="en-US" sz="2200" b="1"/>
              <a:t>32</a:t>
            </a:r>
            <a:r>
              <a:rPr lang="en-US"/>
              <a:t> Local High School Cross Country Programs</a:t>
            </a:r>
            <a:endParaRPr/>
          </a:p>
          <a:p>
            <a:pPr marL="457200" lvl="0" indent="0" algn="l" rtl="0">
              <a:lnSpc>
                <a:spcPct val="90000"/>
              </a:lnSpc>
              <a:spcBef>
                <a:spcPts val="600"/>
              </a:spcBef>
              <a:spcAft>
                <a:spcPts val="0"/>
              </a:spcAft>
              <a:buNone/>
            </a:pPr>
            <a:r>
              <a:rPr lang="en-US" sz="2200" b="1"/>
              <a:t>3</a:t>
            </a:r>
            <a:r>
              <a:rPr lang="en-US"/>
              <a:t> Local Collegiate Cross Country Programs</a:t>
            </a:r>
            <a:endParaRPr/>
          </a:p>
          <a:p>
            <a:pPr marL="457200" lvl="0" indent="0" algn="l" rtl="0">
              <a:lnSpc>
                <a:spcPct val="90000"/>
              </a:lnSpc>
              <a:spcBef>
                <a:spcPts val="600"/>
              </a:spcBef>
              <a:spcAft>
                <a:spcPts val="0"/>
              </a:spcAft>
              <a:buNone/>
            </a:pPr>
            <a:r>
              <a:rPr lang="en-US" sz="2200" b="1"/>
              <a:t>10+</a:t>
            </a:r>
            <a:r>
              <a:rPr lang="en-US"/>
              <a:t> Middle School Cross Country Programs</a:t>
            </a:r>
            <a:endParaRPr/>
          </a:p>
          <a:p>
            <a:pPr marL="457200" lvl="0" indent="0" algn="l" rtl="0">
              <a:spcBef>
                <a:spcPts val="600"/>
              </a:spcBef>
              <a:spcAft>
                <a:spcPts val="0"/>
              </a:spcAft>
              <a:buClr>
                <a:schemeClr val="dk1"/>
              </a:buClr>
              <a:buSzPts val="1100"/>
              <a:buFont typeface="Arial"/>
              <a:buNone/>
            </a:pPr>
            <a:r>
              <a:rPr lang="en-US" b="1"/>
              <a:t>34.4 </a:t>
            </a:r>
            <a:r>
              <a:rPr lang="en-US"/>
              <a:t>Average number of XC runners per program</a:t>
            </a:r>
            <a:endParaRPr/>
          </a:p>
          <a:p>
            <a:pPr marL="457200" lvl="0" indent="0" algn="l" rtl="0">
              <a:lnSpc>
                <a:spcPct val="90000"/>
              </a:lnSpc>
              <a:spcBef>
                <a:spcPts val="600"/>
              </a:spcBef>
              <a:spcAft>
                <a:spcPts val="0"/>
              </a:spcAft>
              <a:buNone/>
            </a:pPr>
            <a:r>
              <a:rPr lang="en-US" sz="2200" b="1"/>
              <a:t>1,600</a:t>
            </a:r>
            <a:r>
              <a:rPr lang="en-US"/>
              <a:t> Local Cross Country Athletes</a:t>
            </a:r>
            <a:endParaRPr/>
          </a:p>
          <a:p>
            <a:pPr marL="457200" lvl="0" indent="0" algn="l" rtl="0">
              <a:lnSpc>
                <a:spcPct val="90000"/>
              </a:lnSpc>
              <a:spcBef>
                <a:spcPts val="600"/>
              </a:spcBef>
              <a:spcAft>
                <a:spcPts val="0"/>
              </a:spcAft>
              <a:buNone/>
            </a:pPr>
            <a:r>
              <a:rPr lang="en-US" sz="2200" b="1"/>
              <a:t>96%</a:t>
            </a:r>
            <a:r>
              <a:rPr lang="en-US"/>
              <a:t> of Coaches surveyed responded that their school would compete at the Palo Corona XC course if built</a:t>
            </a:r>
            <a:endParaRPr/>
          </a:p>
          <a:p>
            <a:pPr marL="457200" lvl="0" indent="0" algn="l" rtl="0">
              <a:lnSpc>
                <a:spcPct val="90000"/>
              </a:lnSpc>
              <a:spcBef>
                <a:spcPts val="600"/>
              </a:spcBef>
              <a:spcAft>
                <a:spcPts val="0"/>
              </a:spcAft>
              <a:buNone/>
            </a:pPr>
            <a:r>
              <a:rPr lang="en-US" b="1"/>
              <a:t>2.5 </a:t>
            </a:r>
            <a:r>
              <a:rPr lang="en-US"/>
              <a:t>Number of times per season coaches would like to race at Palo Corona</a:t>
            </a:r>
            <a:endParaRPr/>
          </a:p>
          <a:p>
            <a:pPr marL="457200" lvl="0" indent="0" algn="l" rtl="0">
              <a:lnSpc>
                <a:spcPct val="90000"/>
              </a:lnSpc>
              <a:spcBef>
                <a:spcPts val="600"/>
              </a:spcBef>
              <a:spcAft>
                <a:spcPts val="0"/>
              </a:spcAft>
              <a:buNone/>
            </a:pPr>
            <a:r>
              <a:rPr lang="en-US" sz="2200" b="1"/>
              <a:t>81%</a:t>
            </a:r>
            <a:r>
              <a:rPr lang="en-US"/>
              <a:t> of Coaches surveyed responded that their school would conduct at least one practice at Palo Corona if built</a:t>
            </a:r>
            <a:endParaRPr/>
          </a:p>
          <a:p>
            <a:pPr marL="457200" lvl="0" indent="0" algn="l" rtl="0">
              <a:lnSpc>
                <a:spcPct val="90000"/>
              </a:lnSpc>
              <a:spcBef>
                <a:spcPts val="600"/>
              </a:spcBef>
              <a:spcAft>
                <a:spcPts val="0"/>
              </a:spcAft>
              <a:buNone/>
            </a:pPr>
            <a:r>
              <a:rPr lang="en-US" sz="2200" b="1"/>
              <a:t>$350,000</a:t>
            </a:r>
            <a:r>
              <a:rPr lang="en-US"/>
              <a:t> Cost of building the course</a:t>
            </a:r>
            <a:endParaRPr/>
          </a:p>
          <a:p>
            <a:pPr marL="457200" lvl="0" indent="0" algn="l" rtl="0">
              <a:lnSpc>
                <a:spcPct val="90000"/>
              </a:lnSpc>
              <a:spcBef>
                <a:spcPts val="600"/>
              </a:spcBef>
              <a:spcAft>
                <a:spcPts val="0"/>
              </a:spcAft>
              <a:buNone/>
            </a:pPr>
            <a:endParaRPr/>
          </a:p>
          <a:p>
            <a:pPr marL="0" lvl="0" indent="0" algn="l" rtl="0">
              <a:lnSpc>
                <a:spcPct val="90000"/>
              </a:lnSpc>
              <a:spcBef>
                <a:spcPts val="0"/>
              </a:spcBef>
              <a:spcAft>
                <a:spcPts val="0"/>
              </a:spcAft>
              <a:buNone/>
            </a:pPr>
            <a:endParaRPr/>
          </a:p>
          <a:p>
            <a:pPr marL="457200" lvl="0" indent="0" algn="l" rtl="0">
              <a:lnSpc>
                <a:spcPct val="90000"/>
              </a:lnSpc>
              <a:spcBef>
                <a:spcPts val="0"/>
              </a:spcBef>
              <a:spcAft>
                <a:spcPts val="0"/>
              </a:spcAft>
              <a:buSzPts val="1800"/>
              <a:buNone/>
            </a:pPr>
            <a:endParaRPr/>
          </a:p>
        </p:txBody>
      </p:sp>
      <p:sp>
        <p:nvSpPr>
          <p:cNvPr id="187" name="Google Shape;187;g1006ccd8c31_0_203"/>
          <p:cNvSpPr/>
          <p:nvPr/>
        </p:nvSpPr>
        <p:spPr>
          <a:xfrm>
            <a:off x="0" y="2146"/>
            <a:ext cx="9144000" cy="189000"/>
          </a:xfrm>
          <a:prstGeom prst="rect">
            <a:avLst/>
          </a:prstGeom>
          <a:solidFill>
            <a:srgbClr val="2A4A57"/>
          </a:solidFill>
          <a:ln w="12700" cap="flat" cmpd="sng">
            <a:solidFill>
              <a:srgbClr val="2A4A5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188" name="Google Shape;188;g1006ccd8c31_0_203" descr="https://lh4.googleusercontent.com/fdsujfCUKr_CQZok24DFIDFFFkRd-n2-mIQL8FhdLhK-eJSOH-cEEZuttHPkGxON34CvHeIZcTX_ndsGDNdvj0526Tyw2VdxbMYNLn2pNUh34g1-8vN6trytakZS0KHfdqMozGeSBIk"/>
          <p:cNvPicPr preferRelativeResize="0"/>
          <p:nvPr/>
        </p:nvPicPr>
        <p:blipFill rotWithShape="1">
          <a:blip r:embed="rId3">
            <a:alphaModFix/>
          </a:blip>
          <a:srcRect/>
          <a:stretch/>
        </p:blipFill>
        <p:spPr>
          <a:xfrm>
            <a:off x="7595286" y="4471218"/>
            <a:ext cx="1556950" cy="583857"/>
          </a:xfrm>
          <a:prstGeom prst="rect">
            <a:avLst/>
          </a:prstGeom>
          <a:noFill/>
          <a:ln>
            <a:noFill/>
          </a:ln>
        </p:spPr>
      </p:pic>
      <p:sp>
        <p:nvSpPr>
          <p:cNvPr id="189" name="Google Shape;189;g1006ccd8c31_0_203"/>
          <p:cNvSpPr/>
          <p:nvPr/>
        </p:nvSpPr>
        <p:spPr>
          <a:xfrm>
            <a:off x="-7262" y="4972695"/>
            <a:ext cx="9144000" cy="189000"/>
          </a:xfrm>
          <a:prstGeom prst="rect">
            <a:avLst/>
          </a:prstGeom>
          <a:solidFill>
            <a:srgbClr val="2A4A57"/>
          </a:solidFill>
          <a:ln w="12700" cap="flat" cmpd="sng">
            <a:solidFill>
              <a:srgbClr val="2A4A5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g1006ccd8c31_0_208"/>
          <p:cNvSpPr txBox="1">
            <a:spLocks noGrp="1"/>
          </p:cNvSpPr>
          <p:nvPr>
            <p:ph type="title"/>
          </p:nvPr>
        </p:nvSpPr>
        <p:spPr>
          <a:xfrm>
            <a:off x="311700" y="292625"/>
            <a:ext cx="8741400" cy="5727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SzPct val="110000"/>
              <a:buNone/>
            </a:pPr>
            <a:r>
              <a:rPr lang="en-US" sz="3000" b="1"/>
              <a:t>Organizations that have participated in surveys or planning events</a:t>
            </a:r>
            <a:endParaRPr sz="3000" b="1"/>
          </a:p>
        </p:txBody>
      </p:sp>
      <p:sp>
        <p:nvSpPr>
          <p:cNvPr id="195" name="Google Shape;195;g1006ccd8c31_0_208"/>
          <p:cNvSpPr txBox="1">
            <a:spLocks noGrp="1"/>
          </p:cNvSpPr>
          <p:nvPr>
            <p:ph type="body" idx="1"/>
          </p:nvPr>
        </p:nvSpPr>
        <p:spPr>
          <a:xfrm>
            <a:off x="311700" y="1076275"/>
            <a:ext cx="3999900" cy="34164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750"/>
              </a:spcBef>
              <a:spcAft>
                <a:spcPts val="0"/>
              </a:spcAft>
              <a:buSzPts val="1400"/>
              <a:buNone/>
            </a:pPr>
            <a:r>
              <a:rPr lang="en-US" sz="1600">
                <a:solidFill>
                  <a:srgbClr val="000000"/>
                </a:solidFill>
              </a:rPr>
              <a:t>Alisal High School</a:t>
            </a:r>
            <a:endParaRPr sz="1600">
              <a:solidFill>
                <a:srgbClr val="000000"/>
              </a:solidFill>
            </a:endParaRPr>
          </a:p>
          <a:p>
            <a:pPr marL="0" lvl="0" indent="0" algn="l" rtl="0">
              <a:lnSpc>
                <a:spcPct val="90000"/>
              </a:lnSpc>
              <a:spcBef>
                <a:spcPts val="750"/>
              </a:spcBef>
              <a:spcAft>
                <a:spcPts val="0"/>
              </a:spcAft>
              <a:buSzPts val="1400"/>
              <a:buNone/>
            </a:pPr>
            <a:r>
              <a:rPr lang="en-US" sz="1600">
                <a:solidFill>
                  <a:srgbClr val="000000"/>
                </a:solidFill>
              </a:rPr>
              <a:t>All Saints Day Middle School </a:t>
            </a:r>
            <a:endParaRPr sz="1600">
              <a:solidFill>
                <a:srgbClr val="000000"/>
              </a:solidFill>
            </a:endParaRPr>
          </a:p>
          <a:p>
            <a:pPr marL="0" lvl="0" indent="0" algn="l" rtl="0">
              <a:lnSpc>
                <a:spcPct val="90000"/>
              </a:lnSpc>
              <a:spcBef>
                <a:spcPts val="750"/>
              </a:spcBef>
              <a:spcAft>
                <a:spcPts val="0"/>
              </a:spcAft>
              <a:buSzPts val="1400"/>
              <a:buNone/>
            </a:pPr>
            <a:r>
              <a:rPr lang="en-US" sz="1600">
                <a:solidFill>
                  <a:srgbClr val="000000"/>
                </a:solidFill>
              </a:rPr>
              <a:t>Carmel High School</a:t>
            </a:r>
            <a:endParaRPr sz="1600">
              <a:solidFill>
                <a:srgbClr val="000000"/>
              </a:solidFill>
            </a:endParaRPr>
          </a:p>
          <a:p>
            <a:pPr marL="0" lvl="0" indent="0" algn="l" rtl="0">
              <a:lnSpc>
                <a:spcPct val="90000"/>
              </a:lnSpc>
              <a:spcBef>
                <a:spcPts val="750"/>
              </a:spcBef>
              <a:spcAft>
                <a:spcPts val="0"/>
              </a:spcAft>
              <a:buSzPts val="1400"/>
              <a:buNone/>
            </a:pPr>
            <a:r>
              <a:rPr lang="en-US" sz="1600">
                <a:solidFill>
                  <a:srgbClr val="000000"/>
                </a:solidFill>
              </a:rPr>
              <a:t>Carmel Middle School</a:t>
            </a:r>
            <a:endParaRPr sz="1600">
              <a:solidFill>
                <a:srgbClr val="000000"/>
              </a:solidFill>
            </a:endParaRPr>
          </a:p>
          <a:p>
            <a:pPr marL="0" lvl="0" indent="0" algn="l" rtl="0">
              <a:lnSpc>
                <a:spcPct val="90000"/>
              </a:lnSpc>
              <a:spcBef>
                <a:spcPts val="750"/>
              </a:spcBef>
              <a:spcAft>
                <a:spcPts val="0"/>
              </a:spcAft>
              <a:buSzPts val="1400"/>
              <a:buNone/>
            </a:pPr>
            <a:r>
              <a:rPr lang="en-US" sz="1600">
                <a:solidFill>
                  <a:srgbClr val="000000"/>
                </a:solidFill>
              </a:rPr>
              <a:t>Cal State Monterey Bay</a:t>
            </a:r>
            <a:endParaRPr sz="1600">
              <a:solidFill>
                <a:srgbClr val="000000"/>
              </a:solidFill>
            </a:endParaRPr>
          </a:p>
          <a:p>
            <a:pPr marL="0" lvl="0" indent="0" algn="l" rtl="0">
              <a:lnSpc>
                <a:spcPct val="90000"/>
              </a:lnSpc>
              <a:spcBef>
                <a:spcPts val="750"/>
              </a:spcBef>
              <a:spcAft>
                <a:spcPts val="0"/>
              </a:spcAft>
              <a:buSzPts val="1400"/>
              <a:buNone/>
            </a:pPr>
            <a:r>
              <a:rPr lang="en-US" sz="1600">
                <a:solidFill>
                  <a:srgbClr val="000000"/>
                </a:solidFill>
              </a:rPr>
              <a:t>Everett Alvarez High School</a:t>
            </a:r>
            <a:endParaRPr sz="1600">
              <a:solidFill>
                <a:srgbClr val="000000"/>
              </a:solidFill>
            </a:endParaRPr>
          </a:p>
          <a:p>
            <a:pPr marL="0" lvl="0" indent="0" algn="l" rtl="0">
              <a:lnSpc>
                <a:spcPct val="90000"/>
              </a:lnSpc>
              <a:spcBef>
                <a:spcPts val="750"/>
              </a:spcBef>
              <a:spcAft>
                <a:spcPts val="0"/>
              </a:spcAft>
              <a:buSzPts val="1400"/>
              <a:buNone/>
            </a:pPr>
            <a:r>
              <a:rPr lang="en-US" sz="1600">
                <a:solidFill>
                  <a:srgbClr val="000000"/>
                </a:solidFill>
              </a:rPr>
              <a:t>Georgiana Bruce Kirby School</a:t>
            </a:r>
            <a:endParaRPr sz="1600">
              <a:solidFill>
                <a:srgbClr val="000000"/>
              </a:solidFill>
            </a:endParaRPr>
          </a:p>
          <a:p>
            <a:pPr marL="0" lvl="0" indent="0" algn="l" rtl="0">
              <a:lnSpc>
                <a:spcPct val="90000"/>
              </a:lnSpc>
              <a:spcBef>
                <a:spcPts val="750"/>
              </a:spcBef>
              <a:spcAft>
                <a:spcPts val="0"/>
              </a:spcAft>
              <a:buSzPts val="1400"/>
              <a:buNone/>
            </a:pPr>
            <a:r>
              <a:rPr lang="en-US" sz="1600">
                <a:solidFill>
                  <a:srgbClr val="000000"/>
                </a:solidFill>
              </a:rPr>
              <a:t>Hartnell College</a:t>
            </a:r>
            <a:endParaRPr sz="1600">
              <a:solidFill>
                <a:srgbClr val="000000"/>
              </a:solidFill>
            </a:endParaRPr>
          </a:p>
          <a:p>
            <a:pPr marL="0" lvl="0" indent="0" algn="l" rtl="0">
              <a:lnSpc>
                <a:spcPct val="90000"/>
              </a:lnSpc>
              <a:spcBef>
                <a:spcPts val="750"/>
              </a:spcBef>
              <a:spcAft>
                <a:spcPts val="0"/>
              </a:spcAft>
              <a:buSzPts val="1400"/>
              <a:buNone/>
            </a:pPr>
            <a:r>
              <a:rPr lang="en-US" sz="1600">
                <a:solidFill>
                  <a:srgbClr val="000000"/>
                </a:solidFill>
              </a:rPr>
              <a:t>Marina High School</a:t>
            </a:r>
            <a:endParaRPr sz="1600">
              <a:solidFill>
                <a:srgbClr val="000000"/>
              </a:solidFill>
            </a:endParaRPr>
          </a:p>
          <a:p>
            <a:pPr marL="0" lvl="0" indent="0" algn="l" rtl="0">
              <a:lnSpc>
                <a:spcPct val="90000"/>
              </a:lnSpc>
              <a:spcBef>
                <a:spcPts val="750"/>
              </a:spcBef>
              <a:spcAft>
                <a:spcPts val="0"/>
              </a:spcAft>
              <a:buSzPts val="1400"/>
              <a:buNone/>
            </a:pPr>
            <a:r>
              <a:rPr lang="en-US" sz="1600">
                <a:solidFill>
                  <a:srgbClr val="000000"/>
                </a:solidFill>
              </a:rPr>
              <a:t>Monterey Peninsula College</a:t>
            </a:r>
            <a:endParaRPr sz="1600">
              <a:solidFill>
                <a:srgbClr val="000000"/>
              </a:solidFill>
            </a:endParaRPr>
          </a:p>
          <a:p>
            <a:pPr marL="0" lvl="0" indent="0" algn="l" rtl="0">
              <a:lnSpc>
                <a:spcPct val="90000"/>
              </a:lnSpc>
              <a:spcBef>
                <a:spcPts val="750"/>
              </a:spcBef>
              <a:spcAft>
                <a:spcPts val="0"/>
              </a:spcAft>
              <a:buSzPts val="1400"/>
              <a:buNone/>
            </a:pPr>
            <a:r>
              <a:rPr lang="en-US" sz="1600">
                <a:solidFill>
                  <a:srgbClr val="000000"/>
                </a:solidFill>
              </a:rPr>
              <a:t>Monte Vista Christian School</a:t>
            </a:r>
            <a:endParaRPr sz="1600">
              <a:solidFill>
                <a:srgbClr val="000000"/>
              </a:solidFill>
            </a:endParaRPr>
          </a:p>
          <a:p>
            <a:pPr marL="0" lvl="0" indent="0" algn="l" rtl="0">
              <a:lnSpc>
                <a:spcPct val="90000"/>
              </a:lnSpc>
              <a:spcBef>
                <a:spcPts val="750"/>
              </a:spcBef>
              <a:spcAft>
                <a:spcPts val="0"/>
              </a:spcAft>
              <a:buSzPts val="1400"/>
              <a:buNone/>
            </a:pPr>
            <a:r>
              <a:rPr lang="en-US" sz="1600">
                <a:solidFill>
                  <a:srgbClr val="000000"/>
                </a:solidFill>
              </a:rPr>
              <a:t>MPRPD</a:t>
            </a:r>
            <a:endParaRPr sz="1600">
              <a:solidFill>
                <a:srgbClr val="000000"/>
              </a:solidFill>
            </a:endParaRPr>
          </a:p>
          <a:p>
            <a:pPr marL="0" lvl="0" indent="0" algn="l" rtl="0">
              <a:lnSpc>
                <a:spcPct val="90000"/>
              </a:lnSpc>
              <a:spcBef>
                <a:spcPts val="750"/>
              </a:spcBef>
              <a:spcAft>
                <a:spcPts val="0"/>
              </a:spcAft>
              <a:buSzPts val="1400"/>
              <a:buNone/>
            </a:pPr>
            <a:endParaRPr sz="2000"/>
          </a:p>
        </p:txBody>
      </p:sp>
      <p:sp>
        <p:nvSpPr>
          <p:cNvPr id="196" name="Google Shape;196;g1006ccd8c31_0_208"/>
          <p:cNvSpPr txBox="1">
            <a:spLocks noGrp="1"/>
          </p:cNvSpPr>
          <p:nvPr>
            <p:ph type="body" idx="2"/>
          </p:nvPr>
        </p:nvSpPr>
        <p:spPr>
          <a:xfrm>
            <a:off x="4832400" y="1076275"/>
            <a:ext cx="3999900" cy="3881100"/>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750"/>
              </a:spcBef>
              <a:spcAft>
                <a:spcPts val="0"/>
              </a:spcAft>
              <a:buSzPts val="1400"/>
              <a:buNone/>
            </a:pPr>
            <a:r>
              <a:rPr lang="en-US" sz="1600">
                <a:solidFill>
                  <a:schemeClr val="dk1"/>
                </a:solidFill>
              </a:rPr>
              <a:t>North Salinas High School</a:t>
            </a:r>
            <a:endParaRPr sz="1600">
              <a:solidFill>
                <a:schemeClr val="dk1"/>
              </a:solidFill>
            </a:endParaRPr>
          </a:p>
          <a:p>
            <a:pPr marL="0" lvl="0" indent="0" algn="l" rtl="0">
              <a:lnSpc>
                <a:spcPct val="80000"/>
              </a:lnSpc>
              <a:spcBef>
                <a:spcPts val="750"/>
              </a:spcBef>
              <a:spcAft>
                <a:spcPts val="0"/>
              </a:spcAft>
              <a:buClr>
                <a:schemeClr val="dk1"/>
              </a:buClr>
              <a:buSzPts val="1100"/>
              <a:buFont typeface="Arial"/>
              <a:buNone/>
            </a:pPr>
            <a:r>
              <a:rPr lang="en-US" sz="1600">
                <a:solidFill>
                  <a:schemeClr val="dk1"/>
                </a:solidFill>
              </a:rPr>
              <a:t>Oakwood School</a:t>
            </a:r>
            <a:endParaRPr sz="1600">
              <a:solidFill>
                <a:schemeClr val="dk1"/>
              </a:solidFill>
            </a:endParaRPr>
          </a:p>
          <a:p>
            <a:pPr marL="0" lvl="0" indent="0" algn="l" rtl="0">
              <a:lnSpc>
                <a:spcPct val="80000"/>
              </a:lnSpc>
              <a:spcBef>
                <a:spcPts val="750"/>
              </a:spcBef>
              <a:spcAft>
                <a:spcPts val="0"/>
              </a:spcAft>
              <a:buClr>
                <a:schemeClr val="dk1"/>
              </a:buClr>
              <a:buSzPts val="1100"/>
              <a:buFont typeface="Arial"/>
              <a:buNone/>
            </a:pPr>
            <a:r>
              <a:rPr lang="en-US" sz="1600">
                <a:solidFill>
                  <a:schemeClr val="dk1"/>
                </a:solidFill>
              </a:rPr>
              <a:t>Pacific Collegiate School</a:t>
            </a:r>
            <a:endParaRPr sz="1600">
              <a:solidFill>
                <a:schemeClr val="dk1"/>
              </a:solidFill>
            </a:endParaRPr>
          </a:p>
          <a:p>
            <a:pPr marL="0" lvl="0" indent="0" algn="l" rtl="0">
              <a:lnSpc>
                <a:spcPct val="80000"/>
              </a:lnSpc>
              <a:spcBef>
                <a:spcPts val="750"/>
              </a:spcBef>
              <a:spcAft>
                <a:spcPts val="0"/>
              </a:spcAft>
              <a:buClr>
                <a:schemeClr val="dk1"/>
              </a:buClr>
              <a:buSzPts val="1100"/>
              <a:buFont typeface="Arial"/>
              <a:buNone/>
            </a:pPr>
            <a:r>
              <a:rPr lang="en-US" sz="1600">
                <a:solidFill>
                  <a:schemeClr val="dk1"/>
                </a:solidFill>
              </a:rPr>
              <a:t>Pacific Grove High School</a:t>
            </a:r>
            <a:endParaRPr sz="1600">
              <a:solidFill>
                <a:schemeClr val="dk1"/>
              </a:solidFill>
            </a:endParaRPr>
          </a:p>
          <a:p>
            <a:pPr marL="0" lvl="0" indent="0" algn="l" rtl="0">
              <a:lnSpc>
                <a:spcPct val="80000"/>
              </a:lnSpc>
              <a:spcBef>
                <a:spcPts val="750"/>
              </a:spcBef>
              <a:spcAft>
                <a:spcPts val="0"/>
              </a:spcAft>
              <a:buClr>
                <a:schemeClr val="dk1"/>
              </a:buClr>
              <a:buSzPts val="1100"/>
              <a:buFont typeface="Arial"/>
              <a:buNone/>
            </a:pPr>
            <a:r>
              <a:rPr lang="en-US" sz="1600">
                <a:solidFill>
                  <a:schemeClr val="dk1"/>
                </a:solidFill>
              </a:rPr>
              <a:t>Palma High School</a:t>
            </a:r>
            <a:endParaRPr sz="1600">
              <a:solidFill>
                <a:schemeClr val="dk1"/>
              </a:solidFill>
            </a:endParaRPr>
          </a:p>
          <a:p>
            <a:pPr marL="0" lvl="0" indent="0" algn="l" rtl="0">
              <a:lnSpc>
                <a:spcPct val="80000"/>
              </a:lnSpc>
              <a:spcBef>
                <a:spcPts val="750"/>
              </a:spcBef>
              <a:spcAft>
                <a:spcPts val="0"/>
              </a:spcAft>
              <a:buClr>
                <a:schemeClr val="dk1"/>
              </a:buClr>
              <a:buSzPts val="1100"/>
              <a:buFont typeface="Arial"/>
              <a:buNone/>
            </a:pPr>
            <a:r>
              <a:rPr lang="en-US" sz="1600">
                <a:solidFill>
                  <a:schemeClr val="dk1"/>
                </a:solidFill>
              </a:rPr>
              <a:t>Salinas High School</a:t>
            </a:r>
            <a:endParaRPr sz="1600">
              <a:solidFill>
                <a:schemeClr val="dk1"/>
              </a:solidFill>
            </a:endParaRPr>
          </a:p>
          <a:p>
            <a:pPr marL="0" lvl="0" indent="0" algn="l" rtl="0">
              <a:lnSpc>
                <a:spcPct val="80000"/>
              </a:lnSpc>
              <a:spcBef>
                <a:spcPts val="750"/>
              </a:spcBef>
              <a:spcAft>
                <a:spcPts val="0"/>
              </a:spcAft>
              <a:buClr>
                <a:schemeClr val="dk1"/>
              </a:buClr>
              <a:buSzPts val="1100"/>
              <a:buFont typeface="Arial"/>
              <a:buNone/>
            </a:pPr>
            <a:r>
              <a:rPr lang="en-US" sz="1600">
                <a:solidFill>
                  <a:schemeClr val="dk1"/>
                </a:solidFill>
              </a:rPr>
              <a:t>Seaside High School</a:t>
            </a:r>
            <a:endParaRPr sz="1600">
              <a:solidFill>
                <a:schemeClr val="dk1"/>
              </a:solidFill>
            </a:endParaRPr>
          </a:p>
          <a:p>
            <a:pPr marL="0" lvl="0" indent="0" algn="l" rtl="0">
              <a:lnSpc>
                <a:spcPct val="80000"/>
              </a:lnSpc>
              <a:spcBef>
                <a:spcPts val="750"/>
              </a:spcBef>
              <a:spcAft>
                <a:spcPts val="0"/>
              </a:spcAft>
              <a:buClr>
                <a:schemeClr val="dk1"/>
              </a:buClr>
              <a:buSzPts val="1100"/>
              <a:buFont typeface="Arial"/>
              <a:buNone/>
            </a:pPr>
            <a:r>
              <a:rPr lang="en-US" sz="1600">
                <a:solidFill>
                  <a:schemeClr val="dk1"/>
                </a:solidFill>
              </a:rPr>
              <a:t>Stevenson Middle </a:t>
            </a:r>
            <a:r>
              <a:rPr lang="en-US" sz="1600"/>
              <a:t>School</a:t>
            </a:r>
            <a:endParaRPr sz="1600">
              <a:solidFill>
                <a:schemeClr val="dk1"/>
              </a:solidFill>
            </a:endParaRPr>
          </a:p>
          <a:p>
            <a:pPr marL="0" lvl="0" indent="0" algn="l" rtl="0">
              <a:lnSpc>
                <a:spcPct val="80000"/>
              </a:lnSpc>
              <a:spcBef>
                <a:spcPts val="750"/>
              </a:spcBef>
              <a:spcAft>
                <a:spcPts val="0"/>
              </a:spcAft>
              <a:buClr>
                <a:schemeClr val="dk1"/>
              </a:buClr>
              <a:buSzPts val="1100"/>
              <a:buFont typeface="Arial"/>
              <a:buNone/>
            </a:pPr>
            <a:r>
              <a:rPr lang="en-US" sz="1600">
                <a:solidFill>
                  <a:schemeClr val="dk1"/>
                </a:solidFill>
              </a:rPr>
              <a:t>Stevenson High School </a:t>
            </a:r>
            <a:endParaRPr sz="1600">
              <a:solidFill>
                <a:schemeClr val="dk1"/>
              </a:solidFill>
            </a:endParaRPr>
          </a:p>
          <a:p>
            <a:pPr marL="0" lvl="0" indent="0" algn="l" rtl="0">
              <a:lnSpc>
                <a:spcPct val="80000"/>
              </a:lnSpc>
              <a:spcBef>
                <a:spcPts val="750"/>
              </a:spcBef>
              <a:spcAft>
                <a:spcPts val="0"/>
              </a:spcAft>
              <a:buClr>
                <a:schemeClr val="dk1"/>
              </a:buClr>
              <a:buSzPts val="1100"/>
              <a:buFont typeface="Arial"/>
              <a:buNone/>
            </a:pPr>
            <a:r>
              <a:rPr lang="en-US" sz="1600">
                <a:solidFill>
                  <a:schemeClr val="dk1"/>
                </a:solidFill>
              </a:rPr>
              <a:t>Trinity Christian High School</a:t>
            </a:r>
            <a:endParaRPr sz="1600">
              <a:solidFill>
                <a:schemeClr val="dk1"/>
              </a:solidFill>
            </a:endParaRPr>
          </a:p>
          <a:p>
            <a:pPr marL="0" lvl="0" indent="0" algn="l" rtl="0">
              <a:lnSpc>
                <a:spcPct val="80000"/>
              </a:lnSpc>
              <a:spcBef>
                <a:spcPts val="750"/>
              </a:spcBef>
              <a:spcAft>
                <a:spcPts val="0"/>
              </a:spcAft>
              <a:buClr>
                <a:schemeClr val="dk1"/>
              </a:buClr>
              <a:buSzPts val="1100"/>
              <a:buFont typeface="Arial"/>
              <a:buNone/>
            </a:pPr>
            <a:r>
              <a:rPr lang="en-US" sz="1600">
                <a:solidFill>
                  <a:schemeClr val="dk1"/>
                </a:solidFill>
              </a:rPr>
              <a:t>York School</a:t>
            </a:r>
            <a:endParaRPr sz="1600">
              <a:solidFill>
                <a:schemeClr val="dk1"/>
              </a:solidFill>
            </a:endParaRPr>
          </a:p>
          <a:p>
            <a:pPr marL="0" lvl="0" indent="0" algn="l" rtl="0">
              <a:lnSpc>
                <a:spcPct val="80000"/>
              </a:lnSpc>
              <a:spcBef>
                <a:spcPts val="750"/>
              </a:spcBef>
              <a:spcAft>
                <a:spcPts val="0"/>
              </a:spcAft>
              <a:buClr>
                <a:schemeClr val="dk1"/>
              </a:buClr>
              <a:buSzPts val="1100"/>
              <a:buFont typeface="Arial"/>
              <a:buNone/>
            </a:pPr>
            <a:r>
              <a:rPr lang="en-US" sz="1600"/>
              <a:t>Pacific Coast Athletic League</a:t>
            </a:r>
            <a:endParaRPr sz="1600"/>
          </a:p>
        </p:txBody>
      </p:sp>
      <p:sp>
        <p:nvSpPr>
          <p:cNvPr id="197" name="Google Shape;197;g1006ccd8c31_0_208"/>
          <p:cNvSpPr/>
          <p:nvPr/>
        </p:nvSpPr>
        <p:spPr>
          <a:xfrm>
            <a:off x="0" y="2146"/>
            <a:ext cx="9144000" cy="189000"/>
          </a:xfrm>
          <a:prstGeom prst="rect">
            <a:avLst/>
          </a:prstGeom>
          <a:solidFill>
            <a:srgbClr val="2A4A57"/>
          </a:solidFill>
          <a:ln w="12700" cap="flat" cmpd="sng">
            <a:solidFill>
              <a:srgbClr val="2A4A5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198" name="Google Shape;198;g1006ccd8c31_0_208" descr="https://lh4.googleusercontent.com/fdsujfCUKr_CQZok24DFIDFFFkRd-n2-mIQL8FhdLhK-eJSOH-cEEZuttHPkGxON34CvHeIZcTX_ndsGDNdvj0526Tyw2VdxbMYNLn2pNUh34g1-8vN6trytakZS0KHfdqMozGeSBIk"/>
          <p:cNvPicPr preferRelativeResize="0"/>
          <p:nvPr/>
        </p:nvPicPr>
        <p:blipFill rotWithShape="1">
          <a:blip r:embed="rId3">
            <a:alphaModFix/>
          </a:blip>
          <a:srcRect/>
          <a:stretch/>
        </p:blipFill>
        <p:spPr>
          <a:xfrm>
            <a:off x="7595286" y="4471218"/>
            <a:ext cx="1556950" cy="583857"/>
          </a:xfrm>
          <a:prstGeom prst="rect">
            <a:avLst/>
          </a:prstGeom>
          <a:noFill/>
          <a:ln>
            <a:noFill/>
          </a:ln>
        </p:spPr>
      </p:pic>
      <p:sp>
        <p:nvSpPr>
          <p:cNvPr id="199" name="Google Shape;199;g1006ccd8c31_0_208"/>
          <p:cNvSpPr/>
          <p:nvPr/>
        </p:nvSpPr>
        <p:spPr>
          <a:xfrm>
            <a:off x="-7262" y="4972695"/>
            <a:ext cx="9144000" cy="189000"/>
          </a:xfrm>
          <a:prstGeom prst="rect">
            <a:avLst/>
          </a:prstGeom>
          <a:solidFill>
            <a:srgbClr val="2A4A57"/>
          </a:solidFill>
          <a:ln w="12700" cap="flat" cmpd="sng">
            <a:solidFill>
              <a:srgbClr val="2A4A5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pic>
        <p:nvPicPr>
          <p:cNvPr id="204" name="Google Shape;204;g1006ccd8c31_0_299" descr="https://lh4.googleusercontent.com/fdsujfCUKr_CQZok24DFIDFFFkRd-n2-mIQL8FhdLhK-eJSOH-cEEZuttHPkGxON34CvHeIZcTX_ndsGDNdvj0526Tyw2VdxbMYNLn2pNUh34g1-8vN6trytakZS0KHfdqMozGeSBIk"/>
          <p:cNvPicPr preferRelativeResize="0"/>
          <p:nvPr/>
        </p:nvPicPr>
        <p:blipFill rotWithShape="1">
          <a:blip r:embed="rId3">
            <a:alphaModFix/>
          </a:blip>
          <a:srcRect/>
          <a:stretch/>
        </p:blipFill>
        <p:spPr>
          <a:xfrm>
            <a:off x="7595286" y="4471218"/>
            <a:ext cx="1556950" cy="583857"/>
          </a:xfrm>
          <a:prstGeom prst="rect">
            <a:avLst/>
          </a:prstGeom>
          <a:noFill/>
          <a:ln>
            <a:noFill/>
          </a:ln>
        </p:spPr>
      </p:pic>
      <p:sp>
        <p:nvSpPr>
          <p:cNvPr id="205" name="Google Shape;205;g1006ccd8c31_0_299"/>
          <p:cNvSpPr/>
          <p:nvPr/>
        </p:nvSpPr>
        <p:spPr>
          <a:xfrm>
            <a:off x="-7262" y="4972695"/>
            <a:ext cx="9144000" cy="189000"/>
          </a:xfrm>
          <a:prstGeom prst="rect">
            <a:avLst/>
          </a:prstGeom>
          <a:solidFill>
            <a:srgbClr val="2A4A57"/>
          </a:solidFill>
          <a:ln w="12700" cap="flat" cmpd="sng">
            <a:solidFill>
              <a:srgbClr val="2A4A5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06" name="Google Shape;206;g1006ccd8c31_0_299"/>
          <p:cNvSpPr txBox="1">
            <a:spLocks noGrp="1"/>
          </p:cNvSpPr>
          <p:nvPr>
            <p:ph type="title"/>
          </p:nvPr>
        </p:nvSpPr>
        <p:spPr>
          <a:xfrm>
            <a:off x="199500" y="273850"/>
            <a:ext cx="8882700" cy="379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1800"/>
              <a:buNone/>
            </a:pPr>
            <a:r>
              <a:rPr lang="en-US" sz="2100" b="1">
                <a:highlight>
                  <a:srgbClr val="FFFFFF"/>
                </a:highlight>
                <a:latin typeface="Arial"/>
                <a:ea typeface="Arial"/>
                <a:cs typeface="Arial"/>
                <a:sym typeface="Arial"/>
              </a:rPr>
              <a:t>Response from the XC Community</a:t>
            </a:r>
            <a:endParaRPr sz="2100" b="1">
              <a:latin typeface="Arial"/>
              <a:ea typeface="Arial"/>
              <a:cs typeface="Arial"/>
              <a:sym typeface="Arial"/>
            </a:endParaRPr>
          </a:p>
        </p:txBody>
      </p:sp>
      <p:sp>
        <p:nvSpPr>
          <p:cNvPr id="207" name="Google Shape;207;g1006ccd8c31_0_299"/>
          <p:cNvSpPr txBox="1">
            <a:spLocks noGrp="1"/>
          </p:cNvSpPr>
          <p:nvPr>
            <p:ph type="body" idx="1"/>
          </p:nvPr>
        </p:nvSpPr>
        <p:spPr>
          <a:xfrm>
            <a:off x="157875" y="744275"/>
            <a:ext cx="8882700" cy="38205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US" sz="1300" i="1">
                <a:latin typeface="Arial"/>
                <a:ea typeface="Arial"/>
                <a:cs typeface="Arial"/>
                <a:sym typeface="Arial"/>
              </a:rPr>
              <a:t>“Thank you for all the work you have put into making this course become a reality! This will bring a lot of pride to our running community in the Monterey County and central coast.  This would be such an amazing resource for all running organizations (middle school, high schools, colleges, clubs, runners looking for safe trails) to convene and express their passions! And thank you for including the coaches in this process. We'll help any way we can!</a:t>
            </a:r>
            <a:r>
              <a:rPr lang="en-US" sz="1300">
                <a:latin typeface="Arial"/>
                <a:ea typeface="Arial"/>
                <a:cs typeface="Arial"/>
                <a:sym typeface="Arial"/>
              </a:rPr>
              <a:t>” - High School Coach</a:t>
            </a:r>
            <a:endParaRPr sz="1300">
              <a:latin typeface="Arial"/>
              <a:ea typeface="Arial"/>
              <a:cs typeface="Arial"/>
              <a:sym typeface="Arial"/>
            </a:endParaRPr>
          </a:p>
          <a:p>
            <a:pPr marL="0" lvl="0" indent="0" algn="l" rtl="0">
              <a:lnSpc>
                <a:spcPct val="100000"/>
              </a:lnSpc>
              <a:spcBef>
                <a:spcPts val="0"/>
              </a:spcBef>
              <a:spcAft>
                <a:spcPts val="0"/>
              </a:spcAft>
              <a:buNone/>
            </a:pPr>
            <a:endParaRPr sz="1300">
              <a:latin typeface="Arial"/>
              <a:ea typeface="Arial"/>
              <a:cs typeface="Arial"/>
              <a:sym typeface="Arial"/>
            </a:endParaRPr>
          </a:p>
          <a:p>
            <a:pPr marL="0" lvl="0" indent="0" algn="l" rtl="0">
              <a:lnSpc>
                <a:spcPct val="100000"/>
              </a:lnSpc>
              <a:spcBef>
                <a:spcPts val="0"/>
              </a:spcBef>
              <a:spcAft>
                <a:spcPts val="0"/>
              </a:spcAft>
              <a:buNone/>
            </a:pPr>
            <a:r>
              <a:rPr lang="en-US" sz="1300" i="1">
                <a:latin typeface="Arial"/>
                <a:ea typeface="Arial"/>
                <a:cs typeface="Arial"/>
                <a:sym typeface="Arial"/>
              </a:rPr>
              <a:t>“This would be an amazing venue!!” </a:t>
            </a:r>
            <a:r>
              <a:rPr lang="en-US" sz="1300">
                <a:latin typeface="Arial"/>
                <a:ea typeface="Arial"/>
                <a:cs typeface="Arial"/>
                <a:sym typeface="Arial"/>
              </a:rPr>
              <a:t>- College Coach</a:t>
            </a:r>
            <a:endParaRPr sz="1300">
              <a:latin typeface="Arial"/>
              <a:ea typeface="Arial"/>
              <a:cs typeface="Arial"/>
              <a:sym typeface="Arial"/>
            </a:endParaRPr>
          </a:p>
          <a:p>
            <a:pPr marL="0" lvl="0" indent="0" algn="l" rtl="0">
              <a:lnSpc>
                <a:spcPct val="100000"/>
              </a:lnSpc>
              <a:spcBef>
                <a:spcPts val="0"/>
              </a:spcBef>
              <a:spcAft>
                <a:spcPts val="0"/>
              </a:spcAft>
              <a:buNone/>
            </a:pPr>
            <a:endParaRPr sz="1300">
              <a:latin typeface="Arial"/>
              <a:ea typeface="Arial"/>
              <a:cs typeface="Arial"/>
              <a:sym typeface="Arial"/>
            </a:endParaRPr>
          </a:p>
          <a:p>
            <a:pPr marL="0" lvl="0" indent="0" algn="l" rtl="0">
              <a:lnSpc>
                <a:spcPct val="100000"/>
              </a:lnSpc>
              <a:spcBef>
                <a:spcPts val="0"/>
              </a:spcBef>
              <a:spcAft>
                <a:spcPts val="0"/>
              </a:spcAft>
              <a:buNone/>
            </a:pPr>
            <a:r>
              <a:rPr lang="en-US" sz="1300">
                <a:latin typeface="Arial"/>
                <a:ea typeface="Arial"/>
                <a:cs typeface="Arial"/>
                <a:sym typeface="Arial"/>
              </a:rPr>
              <a:t>“This sounds awesome!!! - High School Coach</a:t>
            </a:r>
            <a:endParaRPr sz="1300">
              <a:latin typeface="Arial"/>
              <a:ea typeface="Arial"/>
              <a:cs typeface="Arial"/>
              <a:sym typeface="Arial"/>
            </a:endParaRPr>
          </a:p>
          <a:p>
            <a:pPr marL="0" lvl="0" indent="0" algn="l" rtl="0">
              <a:lnSpc>
                <a:spcPct val="100000"/>
              </a:lnSpc>
              <a:spcBef>
                <a:spcPts val="0"/>
              </a:spcBef>
              <a:spcAft>
                <a:spcPts val="0"/>
              </a:spcAft>
              <a:buNone/>
            </a:pPr>
            <a:endParaRPr sz="1300">
              <a:latin typeface="Arial"/>
              <a:ea typeface="Arial"/>
              <a:cs typeface="Arial"/>
              <a:sym typeface="Arial"/>
            </a:endParaRPr>
          </a:p>
          <a:p>
            <a:pPr marL="0" lvl="0" indent="0" algn="l" rtl="0">
              <a:lnSpc>
                <a:spcPct val="100000"/>
              </a:lnSpc>
              <a:spcBef>
                <a:spcPts val="0"/>
              </a:spcBef>
              <a:spcAft>
                <a:spcPts val="0"/>
              </a:spcAft>
              <a:buNone/>
            </a:pPr>
            <a:r>
              <a:rPr lang="en-US" sz="1300">
                <a:latin typeface="Arial"/>
                <a:ea typeface="Arial"/>
                <a:cs typeface="Arial"/>
                <a:sym typeface="Arial"/>
              </a:rPr>
              <a:t>“Great Idea. Heard of it a few years ago and very exciting to see it taking shape. To have Big Sur and their resources on board is a huge plus.” - High School Coach</a:t>
            </a:r>
            <a:endParaRPr sz="1300">
              <a:latin typeface="Arial"/>
              <a:ea typeface="Arial"/>
              <a:cs typeface="Arial"/>
              <a:sym typeface="Arial"/>
            </a:endParaRPr>
          </a:p>
          <a:p>
            <a:pPr marL="0" lvl="0" indent="0" algn="l" rtl="0">
              <a:lnSpc>
                <a:spcPct val="100000"/>
              </a:lnSpc>
              <a:spcBef>
                <a:spcPts val="0"/>
              </a:spcBef>
              <a:spcAft>
                <a:spcPts val="0"/>
              </a:spcAft>
              <a:buNone/>
            </a:pPr>
            <a:endParaRPr sz="1300">
              <a:latin typeface="Arial"/>
              <a:ea typeface="Arial"/>
              <a:cs typeface="Arial"/>
              <a:sym typeface="Arial"/>
            </a:endParaRPr>
          </a:p>
          <a:p>
            <a:pPr marL="0" lvl="0" indent="0" algn="l" rtl="0">
              <a:lnSpc>
                <a:spcPct val="100000"/>
              </a:lnSpc>
              <a:spcBef>
                <a:spcPts val="0"/>
              </a:spcBef>
              <a:spcAft>
                <a:spcPts val="0"/>
              </a:spcAft>
              <a:buNone/>
            </a:pPr>
            <a:r>
              <a:rPr lang="en-US" sz="1300">
                <a:latin typeface="Arial"/>
                <a:ea typeface="Arial"/>
                <a:cs typeface="Arial"/>
                <a:sym typeface="Arial"/>
              </a:rPr>
              <a:t>“This would be very important to our program and to the league generally”  - High School Coach</a:t>
            </a:r>
            <a:endParaRPr sz="1300">
              <a:latin typeface="Arial"/>
              <a:ea typeface="Arial"/>
              <a:cs typeface="Arial"/>
              <a:sym typeface="Arial"/>
            </a:endParaRPr>
          </a:p>
          <a:p>
            <a:pPr marL="0" lvl="0" indent="0" algn="l" rtl="0">
              <a:lnSpc>
                <a:spcPct val="100000"/>
              </a:lnSpc>
              <a:spcBef>
                <a:spcPts val="0"/>
              </a:spcBef>
              <a:spcAft>
                <a:spcPts val="0"/>
              </a:spcAft>
              <a:buNone/>
            </a:pPr>
            <a:endParaRPr sz="1300">
              <a:latin typeface="Arial"/>
              <a:ea typeface="Arial"/>
              <a:cs typeface="Arial"/>
              <a:sym typeface="Arial"/>
            </a:endParaRPr>
          </a:p>
          <a:p>
            <a:pPr marL="0" lvl="0" indent="0" algn="l" rtl="0">
              <a:lnSpc>
                <a:spcPct val="100000"/>
              </a:lnSpc>
              <a:spcBef>
                <a:spcPts val="0"/>
              </a:spcBef>
              <a:spcAft>
                <a:spcPts val="0"/>
              </a:spcAft>
              <a:buNone/>
            </a:pPr>
            <a:r>
              <a:rPr lang="en-US" sz="1300">
                <a:latin typeface="Arial"/>
                <a:ea typeface="Arial"/>
                <a:cs typeface="Arial"/>
                <a:sym typeface="Arial"/>
              </a:rPr>
              <a:t>“Let’s do it!  Palo Corona is such a special place. - High School Coach</a:t>
            </a:r>
            <a:endParaRPr sz="1300">
              <a:latin typeface="Arial"/>
              <a:ea typeface="Arial"/>
              <a:cs typeface="Arial"/>
              <a:sym typeface="Arial"/>
            </a:endParaRPr>
          </a:p>
          <a:p>
            <a:pPr marL="0" lvl="0" indent="0" algn="l" rtl="0">
              <a:lnSpc>
                <a:spcPct val="100000"/>
              </a:lnSpc>
              <a:spcBef>
                <a:spcPts val="0"/>
              </a:spcBef>
              <a:spcAft>
                <a:spcPts val="0"/>
              </a:spcAft>
              <a:buNone/>
            </a:pPr>
            <a:endParaRPr sz="1300">
              <a:latin typeface="Arial"/>
              <a:ea typeface="Arial"/>
              <a:cs typeface="Arial"/>
              <a:sym typeface="Arial"/>
            </a:endParaRPr>
          </a:p>
          <a:p>
            <a:pPr marL="0" lvl="0" indent="0" algn="l" rtl="0">
              <a:lnSpc>
                <a:spcPct val="100000"/>
              </a:lnSpc>
              <a:spcBef>
                <a:spcPts val="0"/>
              </a:spcBef>
              <a:spcAft>
                <a:spcPts val="0"/>
              </a:spcAft>
              <a:buNone/>
            </a:pPr>
            <a:r>
              <a:rPr lang="en-US" sz="1300" i="1">
                <a:latin typeface="Arial"/>
                <a:ea typeface="Arial"/>
                <a:cs typeface="Arial"/>
                <a:sym typeface="Arial"/>
              </a:rPr>
              <a:t>“A new site for Monterey County is looking more important as time goes by. Current locations seem to be more expensive and less accessible every year.” - </a:t>
            </a:r>
            <a:r>
              <a:rPr lang="en-US" sz="1300">
                <a:latin typeface="Arial"/>
                <a:ea typeface="Arial"/>
                <a:cs typeface="Arial"/>
                <a:sym typeface="Arial"/>
              </a:rPr>
              <a:t>High School Coach</a:t>
            </a:r>
            <a:endParaRPr sz="1300">
              <a:latin typeface="Arial"/>
              <a:ea typeface="Arial"/>
              <a:cs typeface="Arial"/>
              <a:sym typeface="Arial"/>
            </a:endParaRPr>
          </a:p>
          <a:p>
            <a:pPr marL="0" lvl="0" indent="0" algn="l" rtl="0">
              <a:lnSpc>
                <a:spcPct val="100000"/>
              </a:lnSpc>
              <a:spcBef>
                <a:spcPts val="0"/>
              </a:spcBef>
              <a:spcAft>
                <a:spcPts val="0"/>
              </a:spcAft>
              <a:buNone/>
            </a:pPr>
            <a:endParaRPr sz="1200">
              <a:latin typeface="Arial"/>
              <a:ea typeface="Arial"/>
              <a:cs typeface="Arial"/>
              <a:sym typeface="Arial"/>
            </a:endParaRPr>
          </a:p>
          <a:p>
            <a:pPr marL="0" lvl="0" indent="0" algn="l" rtl="0">
              <a:lnSpc>
                <a:spcPct val="100000"/>
              </a:lnSpc>
              <a:spcBef>
                <a:spcPts val="0"/>
              </a:spcBef>
              <a:spcAft>
                <a:spcPts val="0"/>
              </a:spcAft>
              <a:buNone/>
            </a:pPr>
            <a:endParaRPr sz="1200">
              <a:latin typeface="Arial"/>
              <a:ea typeface="Arial"/>
              <a:cs typeface="Arial"/>
              <a:sym typeface="Arial"/>
            </a:endParaRPr>
          </a:p>
          <a:p>
            <a:pPr marL="0" lvl="0" indent="0" algn="l" rtl="0">
              <a:lnSpc>
                <a:spcPct val="100000"/>
              </a:lnSpc>
              <a:spcBef>
                <a:spcPts val="0"/>
              </a:spcBef>
              <a:spcAft>
                <a:spcPts val="0"/>
              </a:spcAft>
              <a:buNone/>
            </a:pPr>
            <a:endParaRPr sz="1200">
              <a:solidFill>
                <a:srgbClr val="595959"/>
              </a:solidFill>
              <a:latin typeface="Arial"/>
              <a:ea typeface="Arial"/>
              <a:cs typeface="Arial"/>
              <a:sym typeface="Arial"/>
            </a:endParaRPr>
          </a:p>
        </p:txBody>
      </p:sp>
      <p:sp>
        <p:nvSpPr>
          <p:cNvPr id="208" name="Google Shape;208;g1006ccd8c31_0_299"/>
          <p:cNvSpPr/>
          <p:nvPr/>
        </p:nvSpPr>
        <p:spPr>
          <a:xfrm>
            <a:off x="0" y="2146"/>
            <a:ext cx="9144000" cy="189000"/>
          </a:xfrm>
          <a:prstGeom prst="rect">
            <a:avLst/>
          </a:prstGeom>
          <a:solidFill>
            <a:srgbClr val="2A4A57"/>
          </a:solidFill>
          <a:ln w="12700" cap="flat" cmpd="sng">
            <a:solidFill>
              <a:srgbClr val="2A4A5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pic>
        <p:nvPicPr>
          <p:cNvPr id="213" name="Google Shape;213;g10894cd5629_0_839" descr="https://lh4.googleusercontent.com/fdsujfCUKr_CQZok24DFIDFFFkRd-n2-mIQL8FhdLhK-eJSOH-cEEZuttHPkGxON34CvHeIZcTX_ndsGDNdvj0526Tyw2VdxbMYNLn2pNUh34g1-8vN6trytakZS0KHfdqMozGeSBIk"/>
          <p:cNvPicPr preferRelativeResize="0"/>
          <p:nvPr/>
        </p:nvPicPr>
        <p:blipFill rotWithShape="1">
          <a:blip r:embed="rId3">
            <a:alphaModFix/>
          </a:blip>
          <a:srcRect/>
          <a:stretch/>
        </p:blipFill>
        <p:spPr>
          <a:xfrm>
            <a:off x="7595286" y="4471218"/>
            <a:ext cx="1556950" cy="583857"/>
          </a:xfrm>
          <a:prstGeom prst="rect">
            <a:avLst/>
          </a:prstGeom>
          <a:noFill/>
          <a:ln>
            <a:noFill/>
          </a:ln>
        </p:spPr>
      </p:pic>
      <p:sp>
        <p:nvSpPr>
          <p:cNvPr id="214" name="Google Shape;214;g10894cd5629_0_839"/>
          <p:cNvSpPr/>
          <p:nvPr/>
        </p:nvSpPr>
        <p:spPr>
          <a:xfrm>
            <a:off x="-7262" y="4972695"/>
            <a:ext cx="9144000" cy="189000"/>
          </a:xfrm>
          <a:prstGeom prst="rect">
            <a:avLst/>
          </a:prstGeom>
          <a:solidFill>
            <a:srgbClr val="2A4A57"/>
          </a:solidFill>
          <a:ln w="12700" cap="flat" cmpd="sng">
            <a:solidFill>
              <a:srgbClr val="2A4A5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15" name="Google Shape;215;g10894cd5629_0_839"/>
          <p:cNvSpPr txBox="1">
            <a:spLocks noGrp="1"/>
          </p:cNvSpPr>
          <p:nvPr>
            <p:ph type="body" idx="1"/>
          </p:nvPr>
        </p:nvSpPr>
        <p:spPr>
          <a:xfrm>
            <a:off x="157875" y="769550"/>
            <a:ext cx="8882700" cy="4100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US" sz="1400" i="1">
                <a:latin typeface="Arial"/>
                <a:ea typeface="Arial"/>
                <a:cs typeface="Arial"/>
                <a:sym typeface="Arial"/>
              </a:rPr>
              <a:t>“I thought it prudent to articulate the support of the CCS Office which oversees the 153 high schools of the Central Coast Section.  We are very interested in supporting this endeavor for the benefit of our schools' practices and meets as well as potential invitational high school meets and the Central Coast Section Championships.“ </a:t>
            </a:r>
            <a:r>
              <a:rPr lang="en-US" sz="1400">
                <a:latin typeface="Arial"/>
                <a:ea typeface="Arial"/>
                <a:cs typeface="Arial"/>
                <a:sym typeface="Arial"/>
              </a:rPr>
              <a:t>- PCAL Official</a:t>
            </a:r>
            <a:endParaRPr sz="1400">
              <a:latin typeface="Arial"/>
              <a:ea typeface="Arial"/>
              <a:cs typeface="Arial"/>
              <a:sym typeface="Arial"/>
            </a:endParaRPr>
          </a:p>
          <a:p>
            <a:pPr marL="0" lvl="0" indent="0" algn="l" rtl="0">
              <a:lnSpc>
                <a:spcPct val="100000"/>
              </a:lnSpc>
              <a:spcBef>
                <a:spcPts val="0"/>
              </a:spcBef>
              <a:spcAft>
                <a:spcPts val="0"/>
              </a:spcAft>
              <a:buNone/>
            </a:pPr>
            <a:endParaRPr sz="1400">
              <a:solidFill>
                <a:srgbClr val="595959"/>
              </a:solidFill>
              <a:latin typeface="Arial"/>
              <a:ea typeface="Arial"/>
              <a:cs typeface="Arial"/>
              <a:sym typeface="Arial"/>
            </a:endParaRPr>
          </a:p>
          <a:p>
            <a:pPr marL="0" lvl="0" indent="0" algn="l" rtl="0">
              <a:lnSpc>
                <a:spcPct val="100000"/>
              </a:lnSpc>
              <a:spcBef>
                <a:spcPts val="0"/>
              </a:spcBef>
              <a:spcAft>
                <a:spcPts val="0"/>
              </a:spcAft>
              <a:buNone/>
            </a:pPr>
            <a:r>
              <a:rPr lang="en-US" sz="1400" i="1">
                <a:solidFill>
                  <a:srgbClr val="595959"/>
                </a:solidFill>
                <a:latin typeface="Arial"/>
                <a:ea typeface="Arial"/>
                <a:cs typeface="Arial"/>
                <a:sym typeface="Arial"/>
              </a:rPr>
              <a:t>Establishing a cross country course at Palo Corona would be an enormous benefit to the entire County, not only because of its location and attributes, but also considering the difficulties other locations have recently presented.  Furthermore, such a use coincides with the purposes and goals of the entities and organizations that have made this space available.  I would be happy to help in anyway I can.”</a:t>
            </a:r>
            <a:r>
              <a:rPr lang="en-US" sz="1400">
                <a:solidFill>
                  <a:srgbClr val="595959"/>
                </a:solidFill>
                <a:latin typeface="Arial"/>
                <a:ea typeface="Arial"/>
                <a:cs typeface="Arial"/>
                <a:sym typeface="Arial"/>
              </a:rPr>
              <a:t> - High School Coach</a:t>
            </a:r>
            <a:endParaRPr sz="1400">
              <a:solidFill>
                <a:srgbClr val="595959"/>
              </a:solidFill>
              <a:latin typeface="Arial"/>
              <a:ea typeface="Arial"/>
              <a:cs typeface="Arial"/>
              <a:sym typeface="Arial"/>
            </a:endParaRPr>
          </a:p>
          <a:p>
            <a:pPr marL="0" lvl="0" indent="0" algn="l" rtl="0">
              <a:lnSpc>
                <a:spcPct val="100000"/>
              </a:lnSpc>
              <a:spcBef>
                <a:spcPts val="0"/>
              </a:spcBef>
              <a:spcAft>
                <a:spcPts val="0"/>
              </a:spcAft>
              <a:buNone/>
            </a:pPr>
            <a:endParaRPr sz="1400">
              <a:solidFill>
                <a:srgbClr val="595959"/>
              </a:solidFill>
              <a:latin typeface="Arial"/>
              <a:ea typeface="Arial"/>
              <a:cs typeface="Arial"/>
              <a:sym typeface="Arial"/>
            </a:endParaRPr>
          </a:p>
          <a:p>
            <a:pPr marL="0" lvl="0" indent="0" algn="l" rtl="0">
              <a:lnSpc>
                <a:spcPct val="100000"/>
              </a:lnSpc>
              <a:spcBef>
                <a:spcPts val="0"/>
              </a:spcBef>
              <a:spcAft>
                <a:spcPts val="0"/>
              </a:spcAft>
              <a:buNone/>
            </a:pPr>
            <a:r>
              <a:rPr lang="en-US" sz="1400" i="1">
                <a:solidFill>
                  <a:srgbClr val="595959"/>
                </a:solidFill>
                <a:latin typeface="Arial"/>
                <a:ea typeface="Arial"/>
                <a:cs typeface="Arial"/>
                <a:sym typeface="Arial"/>
              </a:rPr>
              <a:t>“We are currently struggling to have cross country courses readily available, so I would highly support a course here</a:t>
            </a:r>
            <a:r>
              <a:rPr lang="en-US" sz="1400">
                <a:solidFill>
                  <a:srgbClr val="595959"/>
                </a:solidFill>
                <a:latin typeface="Arial"/>
                <a:ea typeface="Arial"/>
                <a:cs typeface="Arial"/>
                <a:sym typeface="Arial"/>
              </a:rPr>
              <a:t>. - High School Coach</a:t>
            </a:r>
            <a:endParaRPr sz="1400">
              <a:solidFill>
                <a:srgbClr val="595959"/>
              </a:solidFill>
              <a:latin typeface="Arial"/>
              <a:ea typeface="Arial"/>
              <a:cs typeface="Arial"/>
              <a:sym typeface="Arial"/>
            </a:endParaRPr>
          </a:p>
          <a:p>
            <a:pPr marL="0" lvl="0" indent="0" algn="l" rtl="0">
              <a:lnSpc>
                <a:spcPct val="100000"/>
              </a:lnSpc>
              <a:spcBef>
                <a:spcPts val="0"/>
              </a:spcBef>
              <a:spcAft>
                <a:spcPts val="0"/>
              </a:spcAft>
              <a:buNone/>
            </a:pPr>
            <a:endParaRPr sz="1400">
              <a:solidFill>
                <a:srgbClr val="595959"/>
              </a:solidFill>
              <a:latin typeface="Arial"/>
              <a:ea typeface="Arial"/>
              <a:cs typeface="Arial"/>
              <a:sym typeface="Arial"/>
            </a:endParaRPr>
          </a:p>
          <a:p>
            <a:pPr marL="0" lvl="0" indent="0" algn="l" rtl="0">
              <a:lnSpc>
                <a:spcPct val="100000"/>
              </a:lnSpc>
              <a:spcBef>
                <a:spcPts val="0"/>
              </a:spcBef>
              <a:spcAft>
                <a:spcPts val="0"/>
              </a:spcAft>
              <a:buNone/>
            </a:pPr>
            <a:r>
              <a:rPr lang="en-US" sz="1400" i="1">
                <a:solidFill>
                  <a:srgbClr val="595959"/>
                </a:solidFill>
                <a:latin typeface="Arial"/>
                <a:ea typeface="Arial"/>
                <a:cs typeface="Arial"/>
                <a:sym typeface="Arial"/>
              </a:rPr>
              <a:t>“Very exciting possibilities and hopeful that it can happen for our XC community.”</a:t>
            </a:r>
            <a:r>
              <a:rPr lang="en-US" sz="1400">
                <a:solidFill>
                  <a:srgbClr val="595959"/>
                </a:solidFill>
                <a:latin typeface="Arial"/>
                <a:ea typeface="Arial"/>
                <a:cs typeface="Arial"/>
                <a:sym typeface="Arial"/>
              </a:rPr>
              <a:t> - Athletic Director</a:t>
            </a:r>
            <a:endParaRPr sz="1400">
              <a:solidFill>
                <a:srgbClr val="595959"/>
              </a:solidFill>
              <a:latin typeface="Arial"/>
              <a:ea typeface="Arial"/>
              <a:cs typeface="Arial"/>
              <a:sym typeface="Arial"/>
            </a:endParaRPr>
          </a:p>
          <a:p>
            <a:pPr marL="0" lvl="0" indent="0" algn="l" rtl="0">
              <a:lnSpc>
                <a:spcPct val="100000"/>
              </a:lnSpc>
              <a:spcBef>
                <a:spcPts val="0"/>
              </a:spcBef>
              <a:spcAft>
                <a:spcPts val="0"/>
              </a:spcAft>
              <a:buNone/>
            </a:pPr>
            <a:endParaRPr sz="1200">
              <a:latin typeface="Arial"/>
              <a:ea typeface="Arial"/>
              <a:cs typeface="Arial"/>
              <a:sym typeface="Arial"/>
            </a:endParaRPr>
          </a:p>
          <a:p>
            <a:pPr marL="0" lvl="0" indent="0" algn="l" rtl="0">
              <a:lnSpc>
                <a:spcPct val="100000"/>
              </a:lnSpc>
              <a:spcBef>
                <a:spcPts val="0"/>
              </a:spcBef>
              <a:spcAft>
                <a:spcPts val="0"/>
              </a:spcAft>
              <a:buNone/>
            </a:pPr>
            <a:endParaRPr sz="1200" i="1">
              <a:latin typeface="Arial"/>
              <a:ea typeface="Arial"/>
              <a:cs typeface="Arial"/>
              <a:sym typeface="Arial"/>
            </a:endParaRPr>
          </a:p>
          <a:p>
            <a:pPr marL="0" lvl="0" indent="0" algn="l" rtl="0">
              <a:lnSpc>
                <a:spcPct val="100000"/>
              </a:lnSpc>
              <a:spcBef>
                <a:spcPts val="0"/>
              </a:spcBef>
              <a:spcAft>
                <a:spcPts val="0"/>
              </a:spcAft>
              <a:buNone/>
            </a:pPr>
            <a:endParaRPr sz="1200">
              <a:latin typeface="Arial"/>
              <a:ea typeface="Arial"/>
              <a:cs typeface="Arial"/>
              <a:sym typeface="Arial"/>
            </a:endParaRPr>
          </a:p>
          <a:p>
            <a:pPr marL="0" lvl="0" indent="0" algn="l" rtl="0">
              <a:lnSpc>
                <a:spcPct val="100000"/>
              </a:lnSpc>
              <a:spcBef>
                <a:spcPts val="0"/>
              </a:spcBef>
              <a:spcAft>
                <a:spcPts val="0"/>
              </a:spcAft>
              <a:buNone/>
            </a:pPr>
            <a:endParaRPr sz="1200">
              <a:latin typeface="Arial"/>
              <a:ea typeface="Arial"/>
              <a:cs typeface="Arial"/>
              <a:sym typeface="Arial"/>
            </a:endParaRPr>
          </a:p>
          <a:p>
            <a:pPr marL="0" lvl="0" indent="0" algn="l" rtl="0">
              <a:lnSpc>
                <a:spcPct val="100000"/>
              </a:lnSpc>
              <a:spcBef>
                <a:spcPts val="0"/>
              </a:spcBef>
              <a:spcAft>
                <a:spcPts val="0"/>
              </a:spcAft>
              <a:buNone/>
            </a:pPr>
            <a:endParaRPr sz="1200">
              <a:solidFill>
                <a:srgbClr val="595959"/>
              </a:solidFill>
              <a:latin typeface="Arial"/>
              <a:ea typeface="Arial"/>
              <a:cs typeface="Arial"/>
              <a:sym typeface="Arial"/>
            </a:endParaRPr>
          </a:p>
        </p:txBody>
      </p:sp>
      <p:sp>
        <p:nvSpPr>
          <p:cNvPr id="216" name="Google Shape;216;g10894cd5629_0_839"/>
          <p:cNvSpPr/>
          <p:nvPr/>
        </p:nvSpPr>
        <p:spPr>
          <a:xfrm>
            <a:off x="0" y="2146"/>
            <a:ext cx="9144000" cy="189000"/>
          </a:xfrm>
          <a:prstGeom prst="rect">
            <a:avLst/>
          </a:prstGeom>
          <a:solidFill>
            <a:srgbClr val="2A4A57"/>
          </a:solidFill>
          <a:ln w="12700" cap="flat" cmpd="sng">
            <a:solidFill>
              <a:srgbClr val="2A4A5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17" name="Google Shape;217;g10894cd5629_0_839"/>
          <p:cNvSpPr txBox="1">
            <a:spLocks noGrp="1"/>
          </p:cNvSpPr>
          <p:nvPr>
            <p:ph type="title"/>
          </p:nvPr>
        </p:nvSpPr>
        <p:spPr>
          <a:xfrm>
            <a:off x="199500" y="273850"/>
            <a:ext cx="8882700" cy="379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1800"/>
              <a:buNone/>
            </a:pPr>
            <a:r>
              <a:rPr lang="en-US" sz="2100" b="1">
                <a:highlight>
                  <a:srgbClr val="FFFFFF"/>
                </a:highlight>
                <a:latin typeface="Arial"/>
                <a:ea typeface="Arial"/>
                <a:cs typeface="Arial"/>
                <a:sym typeface="Arial"/>
              </a:rPr>
              <a:t>Response from the XC Community (Continued)</a:t>
            </a:r>
            <a:endParaRPr sz="2100" b="1">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Default Design">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917</Words>
  <Application>Microsoft Office PowerPoint</Application>
  <PresentationFormat>On-screen Show (16:9)</PresentationFormat>
  <Paragraphs>116</Paragraphs>
  <Slides>7</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Poppins Medium</vt:lpstr>
      <vt:lpstr>Source Sans Pro</vt:lpstr>
      <vt:lpstr>Roboto</vt:lpstr>
      <vt:lpstr>Arial</vt:lpstr>
      <vt:lpstr>Calibri</vt:lpstr>
      <vt:lpstr>Default Design</vt:lpstr>
      <vt:lpstr>PowerPoint Presentation</vt:lpstr>
      <vt:lpstr>PowerPoint Presentation</vt:lpstr>
      <vt:lpstr>PowerPoint Presentation</vt:lpstr>
      <vt:lpstr>By the Numbers</vt:lpstr>
      <vt:lpstr>Organizations that have participated in surveys or planning events</vt:lpstr>
      <vt:lpstr>Response from the XC Community</vt:lpstr>
      <vt:lpstr>Response from the XC Community (Continued)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debbib</dc:creator>
  <cp:lastModifiedBy>Doug Thurston</cp:lastModifiedBy>
  <cp:revision>1</cp:revision>
  <dcterms:created xsi:type="dcterms:W3CDTF">2005-01-12T03:47:16Z</dcterms:created>
  <dcterms:modified xsi:type="dcterms:W3CDTF">2021-12-21T19:11:37Z</dcterms:modified>
</cp:coreProperties>
</file>